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280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1299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663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024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742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52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559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232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95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00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96BBF-BB98-4C78-BB6A-21103A181107}" type="datetimeFigureOut">
              <a:rPr lang="en-US" smtClean="0"/>
              <a:t>11/14/2018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8B448E-56E7-4A9B-8260-1F9384F540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41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885" y="742303"/>
            <a:ext cx="10058400" cy="4454300"/>
          </a:xfrm>
          <a:prstGeom prst="rect">
            <a:avLst/>
          </a:prstGeom>
        </p:spPr>
      </p:pic>
      <p:sp>
        <p:nvSpPr>
          <p:cNvPr id="5" name="Subtítulo 2"/>
          <p:cNvSpPr>
            <a:spLocks noGrp="1"/>
          </p:cNvSpPr>
          <p:nvPr>
            <p:ph type="subTitle" idx="1"/>
          </p:nvPr>
        </p:nvSpPr>
        <p:spPr>
          <a:xfrm>
            <a:off x="2419298" y="5328860"/>
            <a:ext cx="7302321" cy="441929"/>
          </a:xfrm>
        </p:spPr>
        <p:txBody>
          <a:bodyPr/>
          <a:lstStyle/>
          <a:p>
            <a:r>
              <a:rPr lang="en-US" dirty="0">
                <a:latin typeface="Helvetica" panose="020B0604020202020204" pitchFamily="34" charset="0"/>
                <a:cs typeface="Helvetica" panose="020B0604020202020204" pitchFamily="34" charset="0"/>
              </a:rPr>
              <a:t>i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nitial phase</a:t>
            </a:r>
            <a:endParaRPr lang="en-US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1291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</Words>
  <Application>Microsoft Office PowerPoint</Application>
  <PresentationFormat>Panorámica</PresentationFormat>
  <Paragraphs>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Tema de Office</vt:lpstr>
      <vt:lpstr>Presentación de PowerPoint</vt:lpstr>
    </vt:vector>
  </TitlesOfParts>
  <Company>UVEG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omel</dc:creator>
  <cp:lastModifiedBy>omel</cp:lastModifiedBy>
  <cp:revision>1</cp:revision>
  <dcterms:created xsi:type="dcterms:W3CDTF">2018-11-14T10:43:00Z</dcterms:created>
  <dcterms:modified xsi:type="dcterms:W3CDTF">2018-11-14T10:43:58Z</dcterms:modified>
</cp:coreProperties>
</file>