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5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0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2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5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57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6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7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8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56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6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9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869C4-F9EA-4DA1-98C2-205A680997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4A434-9419-4F9E-98CE-13115B6FE2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699" y="755182"/>
            <a:ext cx="9332168" cy="4454300"/>
          </a:xfrm>
          <a:prstGeom prst="rect">
            <a:avLst/>
          </a:prstGeom>
        </p:spPr>
      </p:pic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2419298" y="5328860"/>
            <a:ext cx="7302321" cy="441929"/>
          </a:xfrm>
        </p:spPr>
        <p:txBody>
          <a:bodyPr/>
          <a:lstStyle/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flat 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phase sent to SLM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69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2</cp:revision>
  <dcterms:created xsi:type="dcterms:W3CDTF">2018-11-14T10:52:05Z</dcterms:created>
  <dcterms:modified xsi:type="dcterms:W3CDTF">2018-11-14T11:29:45Z</dcterms:modified>
</cp:coreProperties>
</file>