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5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0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CA24-CA0C-4544-AF48-B319D2B4018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FEC9-BEB0-497F-B323-FD7CDE2F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419298" y="5328860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inal retrieved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phase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16545"/>
            <a:ext cx="10058400" cy="44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Tema de Office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1</cp:revision>
  <dcterms:created xsi:type="dcterms:W3CDTF">2018-11-14T11:04:18Z</dcterms:created>
  <dcterms:modified xsi:type="dcterms:W3CDTF">2018-11-14T11:05:42Z</dcterms:modified>
</cp:coreProperties>
</file>