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4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559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9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60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683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404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991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78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01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2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85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4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419298" y="5328860"/>
            <a:ext cx="7302321" cy="441929"/>
          </a:xfrm>
        </p:spPr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f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inal retrieved 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amplitude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2000" contrast="2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69" y="716545"/>
            <a:ext cx="10058399" cy="445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34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Tema de Office</vt:lpstr>
      <vt:lpstr>Presentación de PowerPoint</vt:lpstr>
    </vt:vector>
  </TitlesOfParts>
  <Company>UVEG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omel</dc:creator>
  <cp:lastModifiedBy>omel</cp:lastModifiedBy>
  <cp:revision>3</cp:revision>
  <dcterms:created xsi:type="dcterms:W3CDTF">2018-11-14T11:04:18Z</dcterms:created>
  <dcterms:modified xsi:type="dcterms:W3CDTF">2018-11-14T11:51:02Z</dcterms:modified>
</cp:coreProperties>
</file>