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5FD1-0EC8-4C63-AC10-FE7C10018C2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8C0D-EF1A-4572-9116-7704C14033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42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5FD1-0EC8-4C63-AC10-FE7C10018C2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8C0D-EF1A-4572-9116-7704C14033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27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5FD1-0EC8-4C63-AC10-FE7C10018C2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8C0D-EF1A-4572-9116-7704C14033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00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5FD1-0EC8-4C63-AC10-FE7C10018C2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8C0D-EF1A-4572-9116-7704C14033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75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5FD1-0EC8-4C63-AC10-FE7C10018C2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8C0D-EF1A-4572-9116-7704C14033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2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5FD1-0EC8-4C63-AC10-FE7C10018C2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8C0D-EF1A-4572-9116-7704C14033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18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5FD1-0EC8-4C63-AC10-FE7C10018C2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8C0D-EF1A-4572-9116-7704C14033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86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5FD1-0EC8-4C63-AC10-FE7C10018C2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8C0D-EF1A-4572-9116-7704C14033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62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5FD1-0EC8-4C63-AC10-FE7C10018C2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8C0D-EF1A-4572-9116-7704C14033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72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5FD1-0EC8-4C63-AC10-FE7C10018C2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8C0D-EF1A-4572-9116-7704C14033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04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5FD1-0EC8-4C63-AC10-FE7C10018C2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8C0D-EF1A-4572-9116-7704C14033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50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A5FD1-0EC8-4C63-AC10-FE7C10018C2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78C0D-EF1A-4572-9116-7704C14033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79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76528" y="5031593"/>
            <a:ext cx="7302321" cy="441929"/>
          </a:xfrm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quation 5 </a:t>
            </a:r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with pixel cell 1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88" y="230939"/>
            <a:ext cx="10058400" cy="480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2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76528" y="5031593"/>
            <a:ext cx="7302321" cy="441929"/>
          </a:xfrm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quation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 </a:t>
            </a:r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with </a:t>
            </a:r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pixel cell 12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88" y="230939"/>
            <a:ext cx="10058400" cy="480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6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76528" y="5031593"/>
            <a:ext cx="7302321" cy="441929"/>
          </a:xfrm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quation 5 </a:t>
            </a:r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with pixel cell 20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88" y="230939"/>
            <a:ext cx="10058400" cy="480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1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76528" y="5031593"/>
            <a:ext cx="7302321" cy="441929"/>
          </a:xfrm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quation 5 </a:t>
            </a:r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with pixel cell 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88" y="230939"/>
            <a:ext cx="10058399" cy="480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5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24</Words>
  <Application>Microsoft Office PowerPoint</Application>
  <PresentationFormat>Panorámica</PresentationFormat>
  <Paragraphs>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Helvetica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UVEG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omel</dc:creator>
  <cp:lastModifiedBy>omel</cp:lastModifiedBy>
  <cp:revision>8</cp:revision>
  <dcterms:created xsi:type="dcterms:W3CDTF">2018-11-06T11:53:31Z</dcterms:created>
  <dcterms:modified xsi:type="dcterms:W3CDTF">2018-11-15T11:13:42Z</dcterms:modified>
</cp:coreProperties>
</file>