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2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0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7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1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5FD1-0EC8-4C63-AC10-FE7C10018C2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28221" y="5300709"/>
            <a:ext cx="7302321" cy="441929"/>
          </a:xfrm>
        </p:spPr>
        <p:txBody>
          <a:bodyPr/>
          <a:lstStyle/>
          <a:p>
            <a:r>
              <a:rPr lang="en-US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quation 2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181" y="500055"/>
            <a:ext cx="10058400" cy="480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6</cp:revision>
  <dcterms:created xsi:type="dcterms:W3CDTF">2018-11-06T11:53:31Z</dcterms:created>
  <dcterms:modified xsi:type="dcterms:W3CDTF">2018-11-15T11:05:37Z</dcterms:modified>
</cp:coreProperties>
</file>