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C745-B339-4B0C-BA5E-E78A5AF86B9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768061"/>
            <a:ext cx="9955370" cy="4454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9" y="5222361"/>
            <a:ext cx="117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oo close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768061"/>
            <a:ext cx="10547798" cy="44542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9" y="5222361"/>
            <a:ext cx="117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oo far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68061"/>
            <a:ext cx="10006886" cy="4454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4579" y="5222361"/>
            <a:ext cx="133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acceptable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9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1</cp:revision>
  <dcterms:created xsi:type="dcterms:W3CDTF">2018-11-27T09:56:39Z</dcterms:created>
  <dcterms:modified xsi:type="dcterms:W3CDTF">2018-11-27T09:57:32Z</dcterms:modified>
</cp:coreProperties>
</file>