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4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7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" y="790874"/>
            <a:ext cx="9955370" cy="44086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54579" y="5222361"/>
            <a:ext cx="1171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oo </a:t>
            </a:r>
            <a:r>
              <a:rPr lang="en-US" sz="2000" dirty="0" smtClean="0"/>
              <a:t>wide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51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0" y="768061"/>
            <a:ext cx="10058397" cy="44542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54578" y="5222361"/>
            <a:ext cx="1468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oo </a:t>
            </a:r>
            <a:r>
              <a:rPr lang="en-US" sz="2000" dirty="0" smtClean="0"/>
              <a:t>narrow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99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779467"/>
            <a:ext cx="10006886" cy="44314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54579" y="5222361"/>
            <a:ext cx="1339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acceptable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89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UVEG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omel</dc:creator>
  <cp:lastModifiedBy>omel</cp:lastModifiedBy>
  <cp:revision>3</cp:revision>
  <dcterms:created xsi:type="dcterms:W3CDTF">2018-11-27T09:56:39Z</dcterms:created>
  <dcterms:modified xsi:type="dcterms:W3CDTF">2018-11-27T10:11:11Z</dcterms:modified>
</cp:coreProperties>
</file>