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56078" y="5281530"/>
            <a:ext cx="7302321" cy="441929"/>
          </a:xfrm>
        </p:spPr>
        <p:txBody>
          <a:bodyPr/>
          <a:lstStyle/>
          <a:p>
            <a:r>
              <a:rPr lang="es-E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M2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039" y="480876"/>
            <a:ext cx="10058400" cy="48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5</cp:revision>
  <dcterms:created xsi:type="dcterms:W3CDTF">2018-11-06T11:53:31Z</dcterms:created>
  <dcterms:modified xsi:type="dcterms:W3CDTF">2018-11-13T11:38:48Z</dcterms:modified>
</cp:coreProperties>
</file>