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4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2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0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7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1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62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7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0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5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7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08438" y="5448471"/>
            <a:ext cx="7302321" cy="441929"/>
          </a:xfrm>
        </p:spPr>
        <p:txBody>
          <a:bodyPr/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pixel cell 20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6" y="1634938"/>
            <a:ext cx="6134113" cy="2927677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829" y="1660790"/>
            <a:ext cx="6134113" cy="2927677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2508438" y="4614319"/>
            <a:ext cx="7302321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M1                                                               M2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12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6" y="1634938"/>
            <a:ext cx="6134112" cy="2927677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829" y="1660790"/>
            <a:ext cx="6134112" cy="2927677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2508437" y="4588467"/>
            <a:ext cx="7302321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M1                                                               M2</a:t>
            </a:r>
            <a:endParaRPr lang="en-US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508438" y="5448471"/>
            <a:ext cx="7302321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pixel cell 30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90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6" y="1634938"/>
            <a:ext cx="6134112" cy="2927677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829" y="1660790"/>
            <a:ext cx="6134112" cy="2927677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2508437" y="4614319"/>
            <a:ext cx="7302321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M1                                                               M2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508438" y="5448471"/>
            <a:ext cx="7302321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pixel cell 60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10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Tema de Office</vt:lpstr>
      <vt:lpstr>Presentación de PowerPoint</vt:lpstr>
      <vt:lpstr>Presentación de PowerPoint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6</cp:revision>
  <dcterms:created xsi:type="dcterms:W3CDTF">2018-11-06T11:53:31Z</dcterms:created>
  <dcterms:modified xsi:type="dcterms:W3CDTF">2018-11-13T11:53:58Z</dcterms:modified>
</cp:coreProperties>
</file>