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4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7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3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080F-BDC0-469E-AC25-CBF58C300B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7C8A-2F44-4210-B0DE-3298004350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6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26" y="1417318"/>
            <a:ext cx="5486664" cy="3657776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419298" y="5328860"/>
            <a:ext cx="7302321" cy="441929"/>
          </a:xfrm>
        </p:spPr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26" y="1417318"/>
            <a:ext cx="5486664" cy="3657776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419298" y="5328860"/>
            <a:ext cx="7302321" cy="441929"/>
          </a:xfrm>
        </p:spPr>
        <p:txBody>
          <a:bodyPr/>
          <a:lstStyle/>
          <a:p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41" y="1417318"/>
            <a:ext cx="4877034" cy="3657776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845897" y="5314792"/>
            <a:ext cx="7302321" cy="441929"/>
          </a:xfrm>
        </p:spPr>
        <p:txBody>
          <a:bodyPr/>
          <a:lstStyle/>
          <a:p>
            <a:r>
              <a:rPr lang="es-E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C-I1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41" y="1417318"/>
            <a:ext cx="4877034" cy="3657775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845897" y="5314792"/>
            <a:ext cx="7302321" cy="441929"/>
          </a:xfrm>
        </p:spPr>
        <p:txBody>
          <a:bodyPr/>
          <a:lstStyle/>
          <a:p>
            <a:r>
              <a:rPr lang="es-E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C-I2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41" y="1417318"/>
            <a:ext cx="4877033" cy="3657775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845897" y="5314792"/>
            <a:ext cx="7302321" cy="441929"/>
          </a:xfrm>
        </p:spPr>
        <p:txBody>
          <a:bodyPr/>
          <a:lstStyle/>
          <a:p>
            <a:r>
              <a:rPr lang="es-E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C-I3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41" y="1417318"/>
            <a:ext cx="4877033" cy="3657774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845897" y="5314792"/>
            <a:ext cx="7302321" cy="441929"/>
          </a:xfrm>
        </p:spPr>
        <p:txBody>
          <a:bodyPr/>
          <a:lstStyle/>
          <a:p>
            <a:r>
              <a:rPr lang="es-E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C-I4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41" y="1620527"/>
            <a:ext cx="4877033" cy="3251355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845897" y="5314792"/>
            <a:ext cx="7302321" cy="441929"/>
          </a:xfrm>
        </p:spPr>
        <p:txBody>
          <a:bodyPr/>
          <a:lstStyle/>
          <a:p>
            <a:r>
              <a:rPr lang="es-E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41" y="1620527"/>
            <a:ext cx="4877032" cy="3251355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845897" y="5314792"/>
            <a:ext cx="7302321" cy="441929"/>
          </a:xfrm>
        </p:spPr>
        <p:txBody>
          <a:bodyPr/>
          <a:lstStyle/>
          <a:p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Panorámica</PresentationFormat>
  <Paragraphs>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UVEG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omel</dc:creator>
  <cp:lastModifiedBy>omel</cp:lastModifiedBy>
  <cp:revision>3</cp:revision>
  <dcterms:created xsi:type="dcterms:W3CDTF">2018-11-14T12:05:43Z</dcterms:created>
  <dcterms:modified xsi:type="dcterms:W3CDTF">2018-11-14T12:10:16Z</dcterms:modified>
</cp:coreProperties>
</file>