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21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7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6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15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9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61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3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39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19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6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09D63-0A00-4EAA-A0FD-F8EEF8DE249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8C9D-3DF0-476E-9714-84B1633844C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711" y="1292349"/>
            <a:ext cx="8662434" cy="342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47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711" y="1292349"/>
            <a:ext cx="8662434" cy="342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32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711" y="1292349"/>
            <a:ext cx="8662434" cy="342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62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711" y="1292349"/>
            <a:ext cx="8662434" cy="342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73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1</cp:revision>
  <dcterms:created xsi:type="dcterms:W3CDTF">2018-11-14T12:17:13Z</dcterms:created>
  <dcterms:modified xsi:type="dcterms:W3CDTF">2018-11-14T12:17:22Z</dcterms:modified>
</cp:coreProperties>
</file>