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83"/>
  </p:normalViewPr>
  <p:slideViewPr>
    <p:cSldViewPr snapToGrid="0" snapToObjects="1">
      <p:cViewPr varScale="1">
        <p:scale>
          <a:sx n="81" d="100"/>
          <a:sy n="81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0887-99EA-4443-BE53-4F74CC34CA6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09EE-27F5-D244-9390-8E8155B4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25" y="358746"/>
            <a:ext cx="2669811" cy="5782697"/>
          </a:xfrm>
          <a:prstGeom prst="rect">
            <a:avLst/>
          </a:prstGeom>
        </p:spPr>
      </p:pic>
      <p:pic>
        <p:nvPicPr>
          <p:cNvPr id="1026" name="Picture 2" descr="https://ucd7493075ef93aae81df53f0b19.previews.dropboxusercontent.com/p/thumb/AAI_hQl1plB7uevyYIFHCbJttGZiCjbwj9i3S3vN16hsjrT6uMrJOykZ2q4ie-g4l6JlPXr6J9Y0_JzaGICNJOV8hsfxVtplHDHHqbWx_BRgKrJASBUpHj5ooTdEyFe5csDb7tddl2815AvOLX_Hol7sF4oEu9inGEAdQUN2qh8AzoMWUt-mgE3T0Dc1KtqVmuLM0Y9ooOiEGV9VblOq61yI61pXUlpcZ4Qup2Ak52-YiQ/p.jpeg?size_mode=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2980" r="19270" b="6219"/>
          <a:stretch/>
        </p:blipFill>
        <p:spPr bwMode="auto">
          <a:xfrm>
            <a:off x="6235563" y="921262"/>
            <a:ext cx="5055325" cy="41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46013" y="3620545"/>
            <a:ext cx="12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ight guides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9156" y="929345"/>
            <a:ext cx="96686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mtClean="0"/>
              <a:t>cameras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26" y="1407444"/>
            <a:ext cx="123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</a:t>
            </a:r>
            <a:r>
              <a:rPr lang="en-US" smtClean="0"/>
              <a:t>neumatic 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1645" y="2713761"/>
            <a:ext cx="141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ight shutters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29213" y="427638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</a:t>
            </a:r>
            <a:r>
              <a:rPr lang="en-US" smtClean="0"/>
              <a:t>ptical board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63133" y="1207501"/>
            <a:ext cx="949299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samples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763225" y="1270686"/>
            <a:ext cx="555172" cy="4599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763226" y="1283350"/>
            <a:ext cx="665987" cy="13912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89239" y="1581371"/>
            <a:ext cx="157264" cy="596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836257" y="1581831"/>
            <a:ext cx="275796" cy="933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899670" y="3954583"/>
            <a:ext cx="282281" cy="1480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09231" y="1792609"/>
            <a:ext cx="357772" cy="2558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31254" y="2977256"/>
            <a:ext cx="1215249" cy="305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43956" y="2859238"/>
            <a:ext cx="1619269" cy="75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98114" y="3346589"/>
            <a:ext cx="333245" cy="929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250774" y="3351126"/>
            <a:ext cx="835757" cy="948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82566" y="4276383"/>
            <a:ext cx="143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</a:t>
            </a:r>
            <a:r>
              <a:rPr lang="en-US" smtClean="0"/>
              <a:t>irrors and </a:t>
            </a:r>
          </a:p>
          <a:p>
            <a:pPr algn="ctr"/>
            <a:r>
              <a:rPr lang="en-US" dirty="0" smtClean="0"/>
              <a:t>beam splitter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469190" y="1376604"/>
            <a:ext cx="26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smtClean="0"/>
              <a:t>hotoelectrochemical cell</a:t>
            </a: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8487801" y="1730609"/>
            <a:ext cx="1247319" cy="787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4770" y="896555"/>
            <a:ext cx="168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Potentiostats and shutter control box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0618" y="2387661"/>
            <a:ext cx="174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Photoelectro-chemical set-up,</a:t>
            </a:r>
          </a:p>
          <a:p>
            <a:pPr algn="ctr"/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48735" y="5461319"/>
            <a:ext cx="102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73522" y="4681416"/>
            <a:ext cx="177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Capsule Control System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18779" y="3814718"/>
            <a:ext cx="148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Illumination source, PC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89131" y="6296298"/>
            <a:ext cx="1570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Drop capsule</a:t>
            </a:r>
            <a:endParaRPr lang="en-US" sz="2000" b="1"/>
          </a:p>
        </p:txBody>
      </p:sp>
      <p:sp>
        <p:nvSpPr>
          <p:cNvPr id="58" name="TextBox 57"/>
          <p:cNvSpPr txBox="1"/>
          <p:nvPr/>
        </p:nvSpPr>
        <p:spPr>
          <a:xfrm>
            <a:off x="7102405" y="5245875"/>
            <a:ext cx="3278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Photoelectrochemical Set-Up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-31662" y="97409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64983" y="97409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74576" y="1759709"/>
            <a:ext cx="1480037" cy="172093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543230" y="673571"/>
            <a:ext cx="6648770" cy="519783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63385" y="1500647"/>
            <a:ext cx="884171" cy="603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686697" y="3232387"/>
            <a:ext cx="852673" cy="806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0763" y="106784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(1)</a:t>
            </a:r>
            <a:endParaRPr lang="en-US" sz="2400" b="1"/>
          </a:p>
        </p:txBody>
      </p:sp>
      <p:sp>
        <p:nvSpPr>
          <p:cNvPr id="44" name="TextBox 43"/>
          <p:cNvSpPr txBox="1"/>
          <p:nvPr/>
        </p:nvSpPr>
        <p:spPr>
          <a:xfrm>
            <a:off x="2194476" y="247999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190763" y="380402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90763" y="4596722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190763" y="5381502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b="1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515978" y="3367965"/>
            <a:ext cx="22372" cy="2568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Brinkert, Katharina</dc:creator>
  <cp:lastModifiedBy>Brinkert, Katharina</cp:lastModifiedBy>
  <cp:revision>1</cp:revision>
  <dcterms:created xsi:type="dcterms:W3CDTF">2019-05-23T20:00:58Z</dcterms:created>
  <dcterms:modified xsi:type="dcterms:W3CDTF">2019-05-23T20:01:13Z</dcterms:modified>
</cp:coreProperties>
</file>