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A6A6A6"/>
    <a:srgbClr val="E77313"/>
    <a:srgbClr val="933BA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6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hl-share.nhlbi.nih.gov\tmb\Lab-Balaban\Armel\JOVE\Paper%20Versions\Light%20Intensity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hl-share.nhlbi.nih.gov\tmb\Lab-Balaban\Armel\JOVE\Paper%20Versions\NaCN%20Raw%20Fit%20Re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hl-share.nhlbi.nih.gov\tmb\Lab-Balaban\Armel\JOVE\Paper%20Versions\NaCN%20Washout%20Raw%20Fit%20Re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hl-share.nhlbi.nih.gov\tmb\Lab-Balaban\Armel\JOVE\Paper%20Versions\Ischemia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hl-share.nhlbi.nih.gov\tmb\Lab-Balaban\Armel\JOVE\Paper%20Versions\NaCN%20Individual%20Fi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3"/>
          <c:order val="0"/>
          <c:tx>
            <c:strRef>
              <c:f>Sheet1!$E$1</c:f>
              <c:strCache>
                <c:ptCount val="1"/>
                <c:pt idx="0">
                  <c:v>Corrected Light Intensity</c:v>
                </c:pt>
              </c:strCache>
            </c:strRef>
          </c:tx>
          <c:spPr>
            <a:ln w="19050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Sheet1!$A$2:$A$1045</c:f>
              <c:numCache>
                <c:formatCode>General</c:formatCode>
                <c:ptCount val="1044"/>
                <c:pt idx="0">
                  <c:v>347.82</c:v>
                </c:pt>
                <c:pt idx="1">
                  <c:v>348.22</c:v>
                </c:pt>
                <c:pt idx="2">
                  <c:v>348.62</c:v>
                </c:pt>
                <c:pt idx="3">
                  <c:v>349.02</c:v>
                </c:pt>
                <c:pt idx="4">
                  <c:v>349.42</c:v>
                </c:pt>
                <c:pt idx="5">
                  <c:v>349.82</c:v>
                </c:pt>
                <c:pt idx="6">
                  <c:v>350.22</c:v>
                </c:pt>
                <c:pt idx="7">
                  <c:v>350.62</c:v>
                </c:pt>
                <c:pt idx="8">
                  <c:v>351.02</c:v>
                </c:pt>
                <c:pt idx="9">
                  <c:v>351.42</c:v>
                </c:pt>
                <c:pt idx="10">
                  <c:v>351.82</c:v>
                </c:pt>
                <c:pt idx="11">
                  <c:v>352.22</c:v>
                </c:pt>
                <c:pt idx="12">
                  <c:v>352.62</c:v>
                </c:pt>
                <c:pt idx="13">
                  <c:v>353.01</c:v>
                </c:pt>
                <c:pt idx="14">
                  <c:v>353.41</c:v>
                </c:pt>
                <c:pt idx="15">
                  <c:v>353.81</c:v>
                </c:pt>
                <c:pt idx="16">
                  <c:v>354.21</c:v>
                </c:pt>
                <c:pt idx="17">
                  <c:v>354.61</c:v>
                </c:pt>
                <c:pt idx="18">
                  <c:v>355.01</c:v>
                </c:pt>
                <c:pt idx="19">
                  <c:v>355.41</c:v>
                </c:pt>
                <c:pt idx="20">
                  <c:v>355.81</c:v>
                </c:pt>
                <c:pt idx="21">
                  <c:v>356.21</c:v>
                </c:pt>
                <c:pt idx="22">
                  <c:v>356.61</c:v>
                </c:pt>
                <c:pt idx="23">
                  <c:v>357</c:v>
                </c:pt>
                <c:pt idx="24">
                  <c:v>357.4</c:v>
                </c:pt>
                <c:pt idx="25">
                  <c:v>357.8</c:v>
                </c:pt>
                <c:pt idx="26">
                  <c:v>358.2</c:v>
                </c:pt>
                <c:pt idx="27">
                  <c:v>358.6</c:v>
                </c:pt>
                <c:pt idx="28">
                  <c:v>359</c:v>
                </c:pt>
                <c:pt idx="29">
                  <c:v>359.4</c:v>
                </c:pt>
                <c:pt idx="30">
                  <c:v>359.8</c:v>
                </c:pt>
                <c:pt idx="31">
                  <c:v>360.19</c:v>
                </c:pt>
                <c:pt idx="32">
                  <c:v>360.59</c:v>
                </c:pt>
                <c:pt idx="33">
                  <c:v>360.99</c:v>
                </c:pt>
                <c:pt idx="34">
                  <c:v>361.39</c:v>
                </c:pt>
                <c:pt idx="35">
                  <c:v>361.79</c:v>
                </c:pt>
                <c:pt idx="36">
                  <c:v>362.19</c:v>
                </c:pt>
                <c:pt idx="37">
                  <c:v>362.58</c:v>
                </c:pt>
                <c:pt idx="38">
                  <c:v>362.98</c:v>
                </c:pt>
                <c:pt idx="39">
                  <c:v>363.38</c:v>
                </c:pt>
                <c:pt idx="40">
                  <c:v>363.78</c:v>
                </c:pt>
                <c:pt idx="41">
                  <c:v>364.18</c:v>
                </c:pt>
                <c:pt idx="42">
                  <c:v>364.57</c:v>
                </c:pt>
                <c:pt idx="43">
                  <c:v>364.97</c:v>
                </c:pt>
                <c:pt idx="44">
                  <c:v>365.37</c:v>
                </c:pt>
                <c:pt idx="45">
                  <c:v>365.77</c:v>
                </c:pt>
                <c:pt idx="46">
                  <c:v>366.17</c:v>
                </c:pt>
                <c:pt idx="47">
                  <c:v>366.56</c:v>
                </c:pt>
                <c:pt idx="48">
                  <c:v>366.96</c:v>
                </c:pt>
                <c:pt idx="49">
                  <c:v>367.36</c:v>
                </c:pt>
                <c:pt idx="50">
                  <c:v>367.76</c:v>
                </c:pt>
                <c:pt idx="51">
                  <c:v>368.15</c:v>
                </c:pt>
                <c:pt idx="52">
                  <c:v>368.55</c:v>
                </c:pt>
                <c:pt idx="53">
                  <c:v>368.95</c:v>
                </c:pt>
                <c:pt idx="54">
                  <c:v>369.35</c:v>
                </c:pt>
                <c:pt idx="55">
                  <c:v>369.74</c:v>
                </c:pt>
                <c:pt idx="56">
                  <c:v>370.14</c:v>
                </c:pt>
                <c:pt idx="57">
                  <c:v>370.54</c:v>
                </c:pt>
                <c:pt idx="58">
                  <c:v>370.94</c:v>
                </c:pt>
                <c:pt idx="59">
                  <c:v>371.33</c:v>
                </c:pt>
                <c:pt idx="60">
                  <c:v>371.73</c:v>
                </c:pt>
                <c:pt idx="61">
                  <c:v>372.13</c:v>
                </c:pt>
                <c:pt idx="62">
                  <c:v>372.53</c:v>
                </c:pt>
                <c:pt idx="63">
                  <c:v>372.92</c:v>
                </c:pt>
                <c:pt idx="64">
                  <c:v>373.32</c:v>
                </c:pt>
                <c:pt idx="65">
                  <c:v>373.72</c:v>
                </c:pt>
                <c:pt idx="66">
                  <c:v>374.11</c:v>
                </c:pt>
                <c:pt idx="67">
                  <c:v>374.51</c:v>
                </c:pt>
                <c:pt idx="68">
                  <c:v>374.91</c:v>
                </c:pt>
                <c:pt idx="69">
                  <c:v>375.3</c:v>
                </c:pt>
                <c:pt idx="70">
                  <c:v>375.7</c:v>
                </c:pt>
                <c:pt idx="71">
                  <c:v>376.1</c:v>
                </c:pt>
                <c:pt idx="72">
                  <c:v>376.49</c:v>
                </c:pt>
                <c:pt idx="73">
                  <c:v>376.89</c:v>
                </c:pt>
                <c:pt idx="74">
                  <c:v>377.29</c:v>
                </c:pt>
                <c:pt idx="75">
                  <c:v>377.68</c:v>
                </c:pt>
                <c:pt idx="76">
                  <c:v>378.08</c:v>
                </c:pt>
                <c:pt idx="77">
                  <c:v>378.48</c:v>
                </c:pt>
                <c:pt idx="78">
                  <c:v>378.87</c:v>
                </c:pt>
                <c:pt idx="79">
                  <c:v>379.27</c:v>
                </c:pt>
                <c:pt idx="80">
                  <c:v>379.67</c:v>
                </c:pt>
                <c:pt idx="81">
                  <c:v>380.06</c:v>
                </c:pt>
                <c:pt idx="82">
                  <c:v>380.46</c:v>
                </c:pt>
                <c:pt idx="83">
                  <c:v>380.86</c:v>
                </c:pt>
                <c:pt idx="84">
                  <c:v>381.25</c:v>
                </c:pt>
                <c:pt idx="85">
                  <c:v>381.65</c:v>
                </c:pt>
                <c:pt idx="86">
                  <c:v>382.04</c:v>
                </c:pt>
                <c:pt idx="87">
                  <c:v>382.44</c:v>
                </c:pt>
                <c:pt idx="88">
                  <c:v>382.84</c:v>
                </c:pt>
                <c:pt idx="89">
                  <c:v>383.23</c:v>
                </c:pt>
                <c:pt idx="90">
                  <c:v>383.63</c:v>
                </c:pt>
                <c:pt idx="91">
                  <c:v>384.02</c:v>
                </c:pt>
                <c:pt idx="92">
                  <c:v>384.42</c:v>
                </c:pt>
                <c:pt idx="93">
                  <c:v>384.82</c:v>
                </c:pt>
                <c:pt idx="94">
                  <c:v>385.21</c:v>
                </c:pt>
                <c:pt idx="95">
                  <c:v>385.61</c:v>
                </c:pt>
                <c:pt idx="96">
                  <c:v>386</c:v>
                </c:pt>
                <c:pt idx="97">
                  <c:v>386.4</c:v>
                </c:pt>
                <c:pt idx="98">
                  <c:v>386.79</c:v>
                </c:pt>
                <c:pt idx="99">
                  <c:v>387.19</c:v>
                </c:pt>
                <c:pt idx="100">
                  <c:v>387.59</c:v>
                </c:pt>
                <c:pt idx="101">
                  <c:v>387.98</c:v>
                </c:pt>
                <c:pt idx="102">
                  <c:v>388.38</c:v>
                </c:pt>
                <c:pt idx="103">
                  <c:v>388.77</c:v>
                </c:pt>
                <c:pt idx="104">
                  <c:v>389.17</c:v>
                </c:pt>
                <c:pt idx="105">
                  <c:v>389.56</c:v>
                </c:pt>
                <c:pt idx="106">
                  <c:v>389.96</c:v>
                </c:pt>
                <c:pt idx="107">
                  <c:v>390.35</c:v>
                </c:pt>
                <c:pt idx="108">
                  <c:v>390.75</c:v>
                </c:pt>
                <c:pt idx="109">
                  <c:v>391.14</c:v>
                </c:pt>
                <c:pt idx="110">
                  <c:v>391.54</c:v>
                </c:pt>
                <c:pt idx="111">
                  <c:v>391.93</c:v>
                </c:pt>
                <c:pt idx="112">
                  <c:v>392.33</c:v>
                </c:pt>
                <c:pt idx="113">
                  <c:v>392.72</c:v>
                </c:pt>
                <c:pt idx="114">
                  <c:v>393.12</c:v>
                </c:pt>
                <c:pt idx="115">
                  <c:v>393.51</c:v>
                </c:pt>
                <c:pt idx="116">
                  <c:v>393.91</c:v>
                </c:pt>
                <c:pt idx="117">
                  <c:v>394.3</c:v>
                </c:pt>
                <c:pt idx="118">
                  <c:v>394.7</c:v>
                </c:pt>
                <c:pt idx="119">
                  <c:v>395.09</c:v>
                </c:pt>
                <c:pt idx="120">
                  <c:v>395.49</c:v>
                </c:pt>
                <c:pt idx="121">
                  <c:v>395.88</c:v>
                </c:pt>
                <c:pt idx="122">
                  <c:v>396.28</c:v>
                </c:pt>
                <c:pt idx="123">
                  <c:v>396.67</c:v>
                </c:pt>
                <c:pt idx="124">
                  <c:v>397.06</c:v>
                </c:pt>
                <c:pt idx="125">
                  <c:v>397.46</c:v>
                </c:pt>
                <c:pt idx="126">
                  <c:v>397.85</c:v>
                </c:pt>
                <c:pt idx="127">
                  <c:v>398.25</c:v>
                </c:pt>
                <c:pt idx="128">
                  <c:v>398.64</c:v>
                </c:pt>
                <c:pt idx="129">
                  <c:v>399.04</c:v>
                </c:pt>
                <c:pt idx="130">
                  <c:v>399.43</c:v>
                </c:pt>
                <c:pt idx="131">
                  <c:v>399.82</c:v>
                </c:pt>
                <c:pt idx="132">
                  <c:v>400.22</c:v>
                </c:pt>
                <c:pt idx="133">
                  <c:v>400.61</c:v>
                </c:pt>
                <c:pt idx="134">
                  <c:v>401.01</c:v>
                </c:pt>
                <c:pt idx="135">
                  <c:v>401.4</c:v>
                </c:pt>
                <c:pt idx="136">
                  <c:v>401.8</c:v>
                </c:pt>
                <c:pt idx="137">
                  <c:v>402.19</c:v>
                </c:pt>
                <c:pt idx="138">
                  <c:v>402.58</c:v>
                </c:pt>
                <c:pt idx="139">
                  <c:v>402.98</c:v>
                </c:pt>
                <c:pt idx="140">
                  <c:v>403.37</c:v>
                </c:pt>
                <c:pt idx="141">
                  <c:v>403.76</c:v>
                </c:pt>
                <c:pt idx="142">
                  <c:v>404.16</c:v>
                </c:pt>
                <c:pt idx="143">
                  <c:v>404.55</c:v>
                </c:pt>
                <c:pt idx="144">
                  <c:v>404.95</c:v>
                </c:pt>
                <c:pt idx="145">
                  <c:v>405.34</c:v>
                </c:pt>
                <c:pt idx="146">
                  <c:v>405.73</c:v>
                </c:pt>
                <c:pt idx="147">
                  <c:v>406.13</c:v>
                </c:pt>
                <c:pt idx="148">
                  <c:v>406.52</c:v>
                </c:pt>
                <c:pt idx="149">
                  <c:v>406.91</c:v>
                </c:pt>
                <c:pt idx="150">
                  <c:v>407.31</c:v>
                </c:pt>
                <c:pt idx="151">
                  <c:v>407.7</c:v>
                </c:pt>
                <c:pt idx="152">
                  <c:v>408.09</c:v>
                </c:pt>
                <c:pt idx="153">
                  <c:v>408.49</c:v>
                </c:pt>
                <c:pt idx="154">
                  <c:v>408.88</c:v>
                </c:pt>
                <c:pt idx="155">
                  <c:v>409.27</c:v>
                </c:pt>
                <c:pt idx="156">
                  <c:v>409.67</c:v>
                </c:pt>
                <c:pt idx="157">
                  <c:v>410.06</c:v>
                </c:pt>
                <c:pt idx="158">
                  <c:v>410.45</c:v>
                </c:pt>
                <c:pt idx="159">
                  <c:v>410.84</c:v>
                </c:pt>
                <c:pt idx="160">
                  <c:v>411.24</c:v>
                </c:pt>
                <c:pt idx="161">
                  <c:v>411.63</c:v>
                </c:pt>
                <c:pt idx="162">
                  <c:v>412.02</c:v>
                </c:pt>
                <c:pt idx="163">
                  <c:v>412.42</c:v>
                </c:pt>
                <c:pt idx="164">
                  <c:v>412.81</c:v>
                </c:pt>
                <c:pt idx="165">
                  <c:v>413.2</c:v>
                </c:pt>
                <c:pt idx="166">
                  <c:v>413.59</c:v>
                </c:pt>
                <c:pt idx="167">
                  <c:v>413.99</c:v>
                </c:pt>
                <c:pt idx="168">
                  <c:v>414.38</c:v>
                </c:pt>
                <c:pt idx="169">
                  <c:v>414.77</c:v>
                </c:pt>
                <c:pt idx="170">
                  <c:v>415.16</c:v>
                </c:pt>
                <c:pt idx="171">
                  <c:v>415.56</c:v>
                </c:pt>
                <c:pt idx="172">
                  <c:v>415.95</c:v>
                </c:pt>
                <c:pt idx="173">
                  <c:v>416.34</c:v>
                </c:pt>
                <c:pt idx="174">
                  <c:v>416.73</c:v>
                </c:pt>
                <c:pt idx="175">
                  <c:v>417.13</c:v>
                </c:pt>
                <c:pt idx="176">
                  <c:v>417.52</c:v>
                </c:pt>
                <c:pt idx="177">
                  <c:v>417.91</c:v>
                </c:pt>
                <c:pt idx="178">
                  <c:v>418.3</c:v>
                </c:pt>
                <c:pt idx="179">
                  <c:v>418.69</c:v>
                </c:pt>
                <c:pt idx="180">
                  <c:v>419.09</c:v>
                </c:pt>
                <c:pt idx="181">
                  <c:v>419.48</c:v>
                </c:pt>
                <c:pt idx="182">
                  <c:v>419.87</c:v>
                </c:pt>
                <c:pt idx="183">
                  <c:v>420.26</c:v>
                </c:pt>
                <c:pt idx="184">
                  <c:v>420.65</c:v>
                </c:pt>
                <c:pt idx="185">
                  <c:v>421.05</c:v>
                </c:pt>
                <c:pt idx="186">
                  <c:v>421.44</c:v>
                </c:pt>
                <c:pt idx="187">
                  <c:v>421.83</c:v>
                </c:pt>
                <c:pt idx="188">
                  <c:v>422.22</c:v>
                </c:pt>
                <c:pt idx="189">
                  <c:v>422.61</c:v>
                </c:pt>
                <c:pt idx="190">
                  <c:v>423.01</c:v>
                </c:pt>
                <c:pt idx="191">
                  <c:v>423.4</c:v>
                </c:pt>
                <c:pt idx="192">
                  <c:v>423.79</c:v>
                </c:pt>
                <c:pt idx="193">
                  <c:v>424.18</c:v>
                </c:pt>
                <c:pt idx="194">
                  <c:v>424.57</c:v>
                </c:pt>
                <c:pt idx="195">
                  <c:v>424.96</c:v>
                </c:pt>
                <c:pt idx="196">
                  <c:v>425.35</c:v>
                </c:pt>
                <c:pt idx="197">
                  <c:v>425.75</c:v>
                </c:pt>
                <c:pt idx="198">
                  <c:v>426.14</c:v>
                </c:pt>
                <c:pt idx="199">
                  <c:v>426.53</c:v>
                </c:pt>
                <c:pt idx="200">
                  <c:v>426.92</c:v>
                </c:pt>
                <c:pt idx="201">
                  <c:v>427.31</c:v>
                </c:pt>
                <c:pt idx="202">
                  <c:v>427.7</c:v>
                </c:pt>
                <c:pt idx="203">
                  <c:v>428.09</c:v>
                </c:pt>
                <c:pt idx="204">
                  <c:v>428.48</c:v>
                </c:pt>
                <c:pt idx="205">
                  <c:v>428.87</c:v>
                </c:pt>
                <c:pt idx="206">
                  <c:v>429.27</c:v>
                </c:pt>
                <c:pt idx="207">
                  <c:v>429.66</c:v>
                </c:pt>
                <c:pt idx="208">
                  <c:v>430.05</c:v>
                </c:pt>
                <c:pt idx="209">
                  <c:v>430.44</c:v>
                </c:pt>
                <c:pt idx="210">
                  <c:v>430.83</c:v>
                </c:pt>
                <c:pt idx="211">
                  <c:v>431.22</c:v>
                </c:pt>
                <c:pt idx="212">
                  <c:v>431.61</c:v>
                </c:pt>
                <c:pt idx="213">
                  <c:v>432</c:v>
                </c:pt>
                <c:pt idx="214">
                  <c:v>432.39</c:v>
                </c:pt>
                <c:pt idx="215">
                  <c:v>432.78</c:v>
                </c:pt>
                <c:pt idx="216">
                  <c:v>433.17</c:v>
                </c:pt>
                <c:pt idx="217">
                  <c:v>433.56</c:v>
                </c:pt>
                <c:pt idx="218">
                  <c:v>433.95</c:v>
                </c:pt>
                <c:pt idx="219">
                  <c:v>434.34</c:v>
                </c:pt>
                <c:pt idx="220">
                  <c:v>434.73</c:v>
                </c:pt>
                <c:pt idx="221">
                  <c:v>435.12</c:v>
                </c:pt>
                <c:pt idx="222">
                  <c:v>435.51</c:v>
                </c:pt>
                <c:pt idx="223">
                  <c:v>435.91</c:v>
                </c:pt>
                <c:pt idx="224">
                  <c:v>436.3</c:v>
                </c:pt>
                <c:pt idx="225">
                  <c:v>436.69</c:v>
                </c:pt>
                <c:pt idx="226">
                  <c:v>437.08</c:v>
                </c:pt>
                <c:pt idx="227">
                  <c:v>437.47</c:v>
                </c:pt>
                <c:pt idx="228">
                  <c:v>437.86</c:v>
                </c:pt>
                <c:pt idx="229">
                  <c:v>438.25</c:v>
                </c:pt>
                <c:pt idx="230">
                  <c:v>438.64</c:v>
                </c:pt>
                <c:pt idx="231">
                  <c:v>439.03</c:v>
                </c:pt>
                <c:pt idx="232">
                  <c:v>439.42</c:v>
                </c:pt>
                <c:pt idx="233">
                  <c:v>439.8</c:v>
                </c:pt>
                <c:pt idx="234">
                  <c:v>440.19</c:v>
                </c:pt>
                <c:pt idx="235">
                  <c:v>440.58</c:v>
                </c:pt>
                <c:pt idx="236">
                  <c:v>440.97</c:v>
                </c:pt>
                <c:pt idx="237">
                  <c:v>441.36</c:v>
                </c:pt>
                <c:pt idx="238">
                  <c:v>441.75</c:v>
                </c:pt>
                <c:pt idx="239">
                  <c:v>442.14</c:v>
                </c:pt>
                <c:pt idx="240">
                  <c:v>442.53</c:v>
                </c:pt>
                <c:pt idx="241">
                  <c:v>442.92</c:v>
                </c:pt>
                <c:pt idx="242">
                  <c:v>443.31</c:v>
                </c:pt>
                <c:pt idx="243">
                  <c:v>443.7</c:v>
                </c:pt>
                <c:pt idx="244">
                  <c:v>444.09</c:v>
                </c:pt>
                <c:pt idx="245">
                  <c:v>444.48</c:v>
                </c:pt>
                <c:pt idx="246">
                  <c:v>444.87</c:v>
                </c:pt>
                <c:pt idx="247">
                  <c:v>445.26</c:v>
                </c:pt>
                <c:pt idx="248">
                  <c:v>445.65</c:v>
                </c:pt>
                <c:pt idx="249">
                  <c:v>446.04</c:v>
                </c:pt>
                <c:pt idx="250">
                  <c:v>446.42</c:v>
                </c:pt>
                <c:pt idx="251">
                  <c:v>446.81</c:v>
                </c:pt>
                <c:pt idx="252">
                  <c:v>447.2</c:v>
                </c:pt>
                <c:pt idx="253">
                  <c:v>447.59</c:v>
                </c:pt>
                <c:pt idx="254">
                  <c:v>447.98</c:v>
                </c:pt>
                <c:pt idx="255">
                  <c:v>448.37</c:v>
                </c:pt>
                <c:pt idx="256">
                  <c:v>448.76</c:v>
                </c:pt>
                <c:pt idx="257">
                  <c:v>449.15</c:v>
                </c:pt>
                <c:pt idx="258">
                  <c:v>449.54</c:v>
                </c:pt>
                <c:pt idx="259">
                  <c:v>449.92</c:v>
                </c:pt>
                <c:pt idx="260">
                  <c:v>450.31</c:v>
                </c:pt>
                <c:pt idx="261">
                  <c:v>450.7</c:v>
                </c:pt>
                <c:pt idx="262">
                  <c:v>451.09</c:v>
                </c:pt>
                <c:pt idx="263">
                  <c:v>451.48</c:v>
                </c:pt>
                <c:pt idx="264">
                  <c:v>451.87</c:v>
                </c:pt>
                <c:pt idx="265">
                  <c:v>452.25</c:v>
                </c:pt>
                <c:pt idx="266">
                  <c:v>452.64</c:v>
                </c:pt>
                <c:pt idx="267">
                  <c:v>453.03</c:v>
                </c:pt>
                <c:pt idx="268">
                  <c:v>453.42</c:v>
                </c:pt>
                <c:pt idx="269">
                  <c:v>453.81</c:v>
                </c:pt>
                <c:pt idx="270">
                  <c:v>454.2</c:v>
                </c:pt>
                <c:pt idx="271">
                  <c:v>454.58</c:v>
                </c:pt>
                <c:pt idx="272">
                  <c:v>454.97</c:v>
                </c:pt>
                <c:pt idx="273">
                  <c:v>455.36</c:v>
                </c:pt>
                <c:pt idx="274">
                  <c:v>455.75</c:v>
                </c:pt>
                <c:pt idx="275">
                  <c:v>456.14</c:v>
                </c:pt>
                <c:pt idx="276">
                  <c:v>456.52</c:v>
                </c:pt>
                <c:pt idx="277">
                  <c:v>456.91</c:v>
                </c:pt>
                <c:pt idx="278">
                  <c:v>457.3</c:v>
                </c:pt>
                <c:pt idx="279">
                  <c:v>457.69</c:v>
                </c:pt>
                <c:pt idx="280">
                  <c:v>458.08</c:v>
                </c:pt>
                <c:pt idx="281">
                  <c:v>458.46</c:v>
                </c:pt>
                <c:pt idx="282">
                  <c:v>458.85</c:v>
                </c:pt>
                <c:pt idx="283">
                  <c:v>459.24</c:v>
                </c:pt>
                <c:pt idx="284">
                  <c:v>459.63</c:v>
                </c:pt>
                <c:pt idx="285">
                  <c:v>460.01</c:v>
                </c:pt>
                <c:pt idx="286">
                  <c:v>460.4</c:v>
                </c:pt>
                <c:pt idx="287">
                  <c:v>460.79</c:v>
                </c:pt>
                <c:pt idx="288">
                  <c:v>461.18</c:v>
                </c:pt>
                <c:pt idx="289">
                  <c:v>461.56</c:v>
                </c:pt>
                <c:pt idx="290">
                  <c:v>461.95</c:v>
                </c:pt>
                <c:pt idx="291">
                  <c:v>462.34</c:v>
                </c:pt>
                <c:pt idx="292">
                  <c:v>462.73</c:v>
                </c:pt>
                <c:pt idx="293">
                  <c:v>463.11</c:v>
                </c:pt>
                <c:pt idx="294">
                  <c:v>463.5</c:v>
                </c:pt>
                <c:pt idx="295">
                  <c:v>463.89</c:v>
                </c:pt>
                <c:pt idx="296">
                  <c:v>464.27</c:v>
                </c:pt>
                <c:pt idx="297">
                  <c:v>464.66</c:v>
                </c:pt>
                <c:pt idx="298">
                  <c:v>465.05</c:v>
                </c:pt>
                <c:pt idx="299">
                  <c:v>465.43</c:v>
                </c:pt>
                <c:pt idx="300">
                  <c:v>465.82</c:v>
                </c:pt>
                <c:pt idx="301">
                  <c:v>466.21</c:v>
                </c:pt>
                <c:pt idx="302">
                  <c:v>466.59</c:v>
                </c:pt>
                <c:pt idx="303">
                  <c:v>466.98</c:v>
                </c:pt>
                <c:pt idx="304">
                  <c:v>467.37</c:v>
                </c:pt>
                <c:pt idx="305">
                  <c:v>467.76</c:v>
                </c:pt>
                <c:pt idx="306">
                  <c:v>468.14</c:v>
                </c:pt>
                <c:pt idx="307">
                  <c:v>468.53</c:v>
                </c:pt>
                <c:pt idx="308">
                  <c:v>468.91</c:v>
                </c:pt>
                <c:pt idx="309">
                  <c:v>469.3</c:v>
                </c:pt>
                <c:pt idx="310">
                  <c:v>469.69</c:v>
                </c:pt>
                <c:pt idx="311">
                  <c:v>470.07</c:v>
                </c:pt>
                <c:pt idx="312">
                  <c:v>470.46</c:v>
                </c:pt>
                <c:pt idx="313">
                  <c:v>470.85</c:v>
                </c:pt>
                <c:pt idx="314">
                  <c:v>471.23</c:v>
                </c:pt>
                <c:pt idx="315">
                  <c:v>471.62</c:v>
                </c:pt>
                <c:pt idx="316">
                  <c:v>472.01</c:v>
                </c:pt>
                <c:pt idx="317">
                  <c:v>472.39</c:v>
                </c:pt>
                <c:pt idx="318">
                  <c:v>472.78</c:v>
                </c:pt>
                <c:pt idx="319">
                  <c:v>473.16</c:v>
                </c:pt>
                <c:pt idx="320">
                  <c:v>473.55</c:v>
                </c:pt>
                <c:pt idx="321">
                  <c:v>473.94</c:v>
                </c:pt>
                <c:pt idx="322">
                  <c:v>474.32</c:v>
                </c:pt>
                <c:pt idx="323">
                  <c:v>474.71</c:v>
                </c:pt>
                <c:pt idx="324">
                  <c:v>475.09</c:v>
                </c:pt>
                <c:pt idx="325">
                  <c:v>475.48</c:v>
                </c:pt>
                <c:pt idx="326">
                  <c:v>475.86</c:v>
                </c:pt>
                <c:pt idx="327">
                  <c:v>476.25</c:v>
                </c:pt>
                <c:pt idx="328">
                  <c:v>476.64</c:v>
                </c:pt>
                <c:pt idx="329">
                  <c:v>477.02</c:v>
                </c:pt>
                <c:pt idx="330">
                  <c:v>477.41</c:v>
                </c:pt>
                <c:pt idx="331">
                  <c:v>477.79</c:v>
                </c:pt>
                <c:pt idx="332">
                  <c:v>478.18</c:v>
                </c:pt>
                <c:pt idx="333">
                  <c:v>478.56</c:v>
                </c:pt>
                <c:pt idx="334">
                  <c:v>478.95</c:v>
                </c:pt>
                <c:pt idx="335">
                  <c:v>479.33</c:v>
                </c:pt>
                <c:pt idx="336">
                  <c:v>479.72</c:v>
                </c:pt>
                <c:pt idx="337">
                  <c:v>480.11</c:v>
                </c:pt>
                <c:pt idx="338">
                  <c:v>480.49</c:v>
                </c:pt>
                <c:pt idx="339">
                  <c:v>480.88</c:v>
                </c:pt>
                <c:pt idx="340">
                  <c:v>481.26</c:v>
                </c:pt>
                <c:pt idx="341">
                  <c:v>481.65</c:v>
                </c:pt>
                <c:pt idx="342">
                  <c:v>482.03</c:v>
                </c:pt>
                <c:pt idx="343">
                  <c:v>482.42</c:v>
                </c:pt>
                <c:pt idx="344">
                  <c:v>482.8</c:v>
                </c:pt>
                <c:pt idx="345">
                  <c:v>483.19</c:v>
                </c:pt>
                <c:pt idx="346">
                  <c:v>483.57</c:v>
                </c:pt>
                <c:pt idx="347">
                  <c:v>483.96</c:v>
                </c:pt>
                <c:pt idx="348">
                  <c:v>484.34</c:v>
                </c:pt>
                <c:pt idx="349">
                  <c:v>484.73</c:v>
                </c:pt>
                <c:pt idx="350">
                  <c:v>485.11</c:v>
                </c:pt>
                <c:pt idx="351">
                  <c:v>485.49</c:v>
                </c:pt>
                <c:pt idx="352">
                  <c:v>485.88</c:v>
                </c:pt>
                <c:pt idx="353">
                  <c:v>486.26</c:v>
                </c:pt>
                <c:pt idx="354">
                  <c:v>486.65</c:v>
                </c:pt>
                <c:pt idx="355">
                  <c:v>487.03</c:v>
                </c:pt>
                <c:pt idx="356">
                  <c:v>487.42</c:v>
                </c:pt>
                <c:pt idx="357">
                  <c:v>487.8</c:v>
                </c:pt>
                <c:pt idx="358">
                  <c:v>488.19</c:v>
                </c:pt>
                <c:pt idx="359">
                  <c:v>488.57</c:v>
                </c:pt>
                <c:pt idx="360">
                  <c:v>488.95</c:v>
                </c:pt>
                <c:pt idx="361">
                  <c:v>489.34</c:v>
                </c:pt>
                <c:pt idx="362">
                  <c:v>489.72</c:v>
                </c:pt>
                <c:pt idx="363">
                  <c:v>490.11</c:v>
                </c:pt>
                <c:pt idx="364">
                  <c:v>490.49</c:v>
                </c:pt>
                <c:pt idx="365">
                  <c:v>490.88</c:v>
                </c:pt>
                <c:pt idx="366">
                  <c:v>491.26</c:v>
                </c:pt>
                <c:pt idx="367">
                  <c:v>491.64</c:v>
                </c:pt>
                <c:pt idx="368">
                  <c:v>492.03</c:v>
                </c:pt>
                <c:pt idx="369">
                  <c:v>492.41</c:v>
                </c:pt>
                <c:pt idx="370">
                  <c:v>492.79</c:v>
                </c:pt>
                <c:pt idx="371">
                  <c:v>493.18</c:v>
                </c:pt>
                <c:pt idx="372">
                  <c:v>493.56</c:v>
                </c:pt>
                <c:pt idx="373">
                  <c:v>493.95</c:v>
                </c:pt>
                <c:pt idx="374">
                  <c:v>494.33</c:v>
                </c:pt>
                <c:pt idx="375">
                  <c:v>494.71</c:v>
                </c:pt>
                <c:pt idx="376">
                  <c:v>495.1</c:v>
                </c:pt>
                <c:pt idx="377">
                  <c:v>495.48</c:v>
                </c:pt>
                <c:pt idx="378">
                  <c:v>495.86</c:v>
                </c:pt>
                <c:pt idx="379">
                  <c:v>496.25</c:v>
                </c:pt>
                <c:pt idx="380">
                  <c:v>496.63</c:v>
                </c:pt>
                <c:pt idx="381">
                  <c:v>497.01</c:v>
                </c:pt>
                <c:pt idx="382">
                  <c:v>497.4</c:v>
                </c:pt>
                <c:pt idx="383">
                  <c:v>497.78</c:v>
                </c:pt>
                <c:pt idx="384">
                  <c:v>498.16</c:v>
                </c:pt>
                <c:pt idx="385">
                  <c:v>498.55</c:v>
                </c:pt>
                <c:pt idx="386">
                  <c:v>498.93</c:v>
                </c:pt>
                <c:pt idx="387">
                  <c:v>499.31</c:v>
                </c:pt>
                <c:pt idx="388">
                  <c:v>499.7</c:v>
                </c:pt>
                <c:pt idx="389">
                  <c:v>500.08</c:v>
                </c:pt>
                <c:pt idx="390">
                  <c:v>500.46</c:v>
                </c:pt>
                <c:pt idx="391">
                  <c:v>500.85</c:v>
                </c:pt>
                <c:pt idx="392">
                  <c:v>501.23</c:v>
                </c:pt>
                <c:pt idx="393">
                  <c:v>501.61</c:v>
                </c:pt>
                <c:pt idx="394">
                  <c:v>501.99</c:v>
                </c:pt>
                <c:pt idx="395">
                  <c:v>502.38</c:v>
                </c:pt>
                <c:pt idx="396">
                  <c:v>502.76</c:v>
                </c:pt>
                <c:pt idx="397">
                  <c:v>503.14</c:v>
                </c:pt>
                <c:pt idx="398">
                  <c:v>503.52</c:v>
                </c:pt>
                <c:pt idx="399">
                  <c:v>503.91</c:v>
                </c:pt>
                <c:pt idx="400">
                  <c:v>504.29</c:v>
                </c:pt>
                <c:pt idx="401">
                  <c:v>504.67</c:v>
                </c:pt>
                <c:pt idx="402">
                  <c:v>505.05</c:v>
                </c:pt>
                <c:pt idx="403">
                  <c:v>505.44</c:v>
                </c:pt>
                <c:pt idx="404">
                  <c:v>505.82</c:v>
                </c:pt>
                <c:pt idx="405">
                  <c:v>506.2</c:v>
                </c:pt>
                <c:pt idx="406">
                  <c:v>506.58</c:v>
                </c:pt>
                <c:pt idx="407">
                  <c:v>506.97</c:v>
                </c:pt>
                <c:pt idx="408">
                  <c:v>507.35</c:v>
                </c:pt>
                <c:pt idx="409">
                  <c:v>507.73</c:v>
                </c:pt>
                <c:pt idx="410">
                  <c:v>508.11</c:v>
                </c:pt>
                <c:pt idx="411">
                  <c:v>508.49</c:v>
                </c:pt>
                <c:pt idx="412">
                  <c:v>508.88</c:v>
                </c:pt>
                <c:pt idx="413">
                  <c:v>509.26</c:v>
                </c:pt>
                <c:pt idx="414">
                  <c:v>509.64</c:v>
                </c:pt>
                <c:pt idx="415">
                  <c:v>510.02</c:v>
                </c:pt>
                <c:pt idx="416">
                  <c:v>510.4</c:v>
                </c:pt>
                <c:pt idx="417">
                  <c:v>510.79</c:v>
                </c:pt>
                <c:pt idx="418">
                  <c:v>511.17</c:v>
                </c:pt>
                <c:pt idx="419">
                  <c:v>511.55</c:v>
                </c:pt>
                <c:pt idx="420">
                  <c:v>511.93</c:v>
                </c:pt>
                <c:pt idx="421">
                  <c:v>512.30999999999995</c:v>
                </c:pt>
                <c:pt idx="422">
                  <c:v>512.69000000000005</c:v>
                </c:pt>
                <c:pt idx="423">
                  <c:v>513.08000000000004</c:v>
                </c:pt>
                <c:pt idx="424">
                  <c:v>513.46</c:v>
                </c:pt>
                <c:pt idx="425">
                  <c:v>513.84</c:v>
                </c:pt>
                <c:pt idx="426">
                  <c:v>514.22</c:v>
                </c:pt>
                <c:pt idx="427">
                  <c:v>514.6</c:v>
                </c:pt>
                <c:pt idx="428">
                  <c:v>514.98</c:v>
                </c:pt>
                <c:pt idx="429">
                  <c:v>515.36</c:v>
                </c:pt>
                <c:pt idx="430">
                  <c:v>515.74</c:v>
                </c:pt>
                <c:pt idx="431">
                  <c:v>516.13</c:v>
                </c:pt>
                <c:pt idx="432">
                  <c:v>516.51</c:v>
                </c:pt>
                <c:pt idx="433">
                  <c:v>516.89</c:v>
                </c:pt>
                <c:pt idx="434">
                  <c:v>517.27</c:v>
                </c:pt>
                <c:pt idx="435">
                  <c:v>517.65</c:v>
                </c:pt>
                <c:pt idx="436">
                  <c:v>518.03</c:v>
                </c:pt>
                <c:pt idx="437">
                  <c:v>518.41</c:v>
                </c:pt>
                <c:pt idx="438">
                  <c:v>518.79</c:v>
                </c:pt>
                <c:pt idx="439">
                  <c:v>519.16999999999996</c:v>
                </c:pt>
                <c:pt idx="440">
                  <c:v>519.54999999999995</c:v>
                </c:pt>
                <c:pt idx="441">
                  <c:v>519.94000000000005</c:v>
                </c:pt>
                <c:pt idx="442">
                  <c:v>520.32000000000005</c:v>
                </c:pt>
                <c:pt idx="443">
                  <c:v>520.70000000000005</c:v>
                </c:pt>
                <c:pt idx="444">
                  <c:v>521.08000000000004</c:v>
                </c:pt>
                <c:pt idx="445">
                  <c:v>521.46</c:v>
                </c:pt>
                <c:pt idx="446">
                  <c:v>521.84</c:v>
                </c:pt>
                <c:pt idx="447">
                  <c:v>522.22</c:v>
                </c:pt>
                <c:pt idx="448">
                  <c:v>522.6</c:v>
                </c:pt>
                <c:pt idx="449">
                  <c:v>522.98</c:v>
                </c:pt>
                <c:pt idx="450">
                  <c:v>523.36</c:v>
                </c:pt>
                <c:pt idx="451">
                  <c:v>523.74</c:v>
                </c:pt>
                <c:pt idx="452">
                  <c:v>524.12</c:v>
                </c:pt>
                <c:pt idx="453">
                  <c:v>524.5</c:v>
                </c:pt>
                <c:pt idx="454">
                  <c:v>524.88</c:v>
                </c:pt>
                <c:pt idx="455">
                  <c:v>525.26</c:v>
                </c:pt>
                <c:pt idx="456">
                  <c:v>525.64</c:v>
                </c:pt>
                <c:pt idx="457">
                  <c:v>526.02</c:v>
                </c:pt>
                <c:pt idx="458">
                  <c:v>526.4</c:v>
                </c:pt>
                <c:pt idx="459">
                  <c:v>526.78</c:v>
                </c:pt>
                <c:pt idx="460">
                  <c:v>527.16</c:v>
                </c:pt>
                <c:pt idx="461">
                  <c:v>527.54</c:v>
                </c:pt>
                <c:pt idx="462">
                  <c:v>527.91999999999996</c:v>
                </c:pt>
                <c:pt idx="463">
                  <c:v>528.29999999999995</c:v>
                </c:pt>
                <c:pt idx="464">
                  <c:v>528.67999999999995</c:v>
                </c:pt>
                <c:pt idx="465">
                  <c:v>529.05999999999995</c:v>
                </c:pt>
                <c:pt idx="466">
                  <c:v>529.44000000000005</c:v>
                </c:pt>
                <c:pt idx="467">
                  <c:v>529.82000000000005</c:v>
                </c:pt>
                <c:pt idx="468">
                  <c:v>530.20000000000005</c:v>
                </c:pt>
                <c:pt idx="469">
                  <c:v>530.58000000000004</c:v>
                </c:pt>
                <c:pt idx="470">
                  <c:v>530.96</c:v>
                </c:pt>
                <c:pt idx="471">
                  <c:v>531.34</c:v>
                </c:pt>
                <c:pt idx="472">
                  <c:v>531.72</c:v>
                </c:pt>
                <c:pt idx="473">
                  <c:v>532.1</c:v>
                </c:pt>
                <c:pt idx="474">
                  <c:v>532.48</c:v>
                </c:pt>
                <c:pt idx="475">
                  <c:v>532.85</c:v>
                </c:pt>
                <c:pt idx="476">
                  <c:v>533.23</c:v>
                </c:pt>
                <c:pt idx="477">
                  <c:v>533.61</c:v>
                </c:pt>
                <c:pt idx="478">
                  <c:v>533.99</c:v>
                </c:pt>
                <c:pt idx="479">
                  <c:v>534.37</c:v>
                </c:pt>
                <c:pt idx="480">
                  <c:v>534.75</c:v>
                </c:pt>
                <c:pt idx="481">
                  <c:v>535.13</c:v>
                </c:pt>
                <c:pt idx="482">
                  <c:v>535.51</c:v>
                </c:pt>
                <c:pt idx="483">
                  <c:v>535.89</c:v>
                </c:pt>
                <c:pt idx="484">
                  <c:v>536.27</c:v>
                </c:pt>
                <c:pt idx="485">
                  <c:v>536.64</c:v>
                </c:pt>
                <c:pt idx="486">
                  <c:v>537.02</c:v>
                </c:pt>
                <c:pt idx="487">
                  <c:v>537.4</c:v>
                </c:pt>
                <c:pt idx="488">
                  <c:v>537.78</c:v>
                </c:pt>
                <c:pt idx="489">
                  <c:v>538.16</c:v>
                </c:pt>
                <c:pt idx="490">
                  <c:v>538.54</c:v>
                </c:pt>
                <c:pt idx="491">
                  <c:v>538.91999999999996</c:v>
                </c:pt>
                <c:pt idx="492">
                  <c:v>539.29999999999995</c:v>
                </c:pt>
                <c:pt idx="493">
                  <c:v>539.66999999999996</c:v>
                </c:pt>
                <c:pt idx="494">
                  <c:v>540.04999999999995</c:v>
                </c:pt>
                <c:pt idx="495">
                  <c:v>540.42999999999995</c:v>
                </c:pt>
                <c:pt idx="496">
                  <c:v>540.80999999999995</c:v>
                </c:pt>
                <c:pt idx="497">
                  <c:v>541.19000000000005</c:v>
                </c:pt>
                <c:pt idx="498">
                  <c:v>541.57000000000005</c:v>
                </c:pt>
                <c:pt idx="499">
                  <c:v>541.94000000000005</c:v>
                </c:pt>
                <c:pt idx="500">
                  <c:v>542.32000000000005</c:v>
                </c:pt>
                <c:pt idx="501">
                  <c:v>542.70000000000005</c:v>
                </c:pt>
                <c:pt idx="502">
                  <c:v>543.08000000000004</c:v>
                </c:pt>
                <c:pt idx="503">
                  <c:v>543.46</c:v>
                </c:pt>
                <c:pt idx="504">
                  <c:v>543.83000000000004</c:v>
                </c:pt>
                <c:pt idx="505">
                  <c:v>544.21</c:v>
                </c:pt>
                <c:pt idx="506">
                  <c:v>544.59</c:v>
                </c:pt>
                <c:pt idx="507">
                  <c:v>544.97</c:v>
                </c:pt>
                <c:pt idx="508">
                  <c:v>545.35</c:v>
                </c:pt>
                <c:pt idx="509">
                  <c:v>545.72</c:v>
                </c:pt>
                <c:pt idx="510">
                  <c:v>546.1</c:v>
                </c:pt>
                <c:pt idx="511">
                  <c:v>546.48</c:v>
                </c:pt>
                <c:pt idx="512">
                  <c:v>546.86</c:v>
                </c:pt>
                <c:pt idx="513">
                  <c:v>547.23</c:v>
                </c:pt>
                <c:pt idx="514">
                  <c:v>547.61</c:v>
                </c:pt>
                <c:pt idx="515">
                  <c:v>547.99</c:v>
                </c:pt>
                <c:pt idx="516">
                  <c:v>548.37</c:v>
                </c:pt>
                <c:pt idx="517">
                  <c:v>548.74</c:v>
                </c:pt>
                <c:pt idx="518">
                  <c:v>549.12</c:v>
                </c:pt>
                <c:pt idx="519">
                  <c:v>549.5</c:v>
                </c:pt>
                <c:pt idx="520">
                  <c:v>549.88</c:v>
                </c:pt>
                <c:pt idx="521">
                  <c:v>550.25</c:v>
                </c:pt>
                <c:pt idx="522">
                  <c:v>550.63</c:v>
                </c:pt>
                <c:pt idx="523">
                  <c:v>551.01</c:v>
                </c:pt>
                <c:pt idx="524">
                  <c:v>551.38</c:v>
                </c:pt>
                <c:pt idx="525">
                  <c:v>551.76</c:v>
                </c:pt>
                <c:pt idx="526">
                  <c:v>552.14</c:v>
                </c:pt>
                <c:pt idx="527">
                  <c:v>552.52</c:v>
                </c:pt>
                <c:pt idx="528">
                  <c:v>552.89</c:v>
                </c:pt>
                <c:pt idx="529">
                  <c:v>553.27</c:v>
                </c:pt>
                <c:pt idx="530">
                  <c:v>553.65</c:v>
                </c:pt>
                <c:pt idx="531">
                  <c:v>554.02</c:v>
                </c:pt>
                <c:pt idx="532">
                  <c:v>554.4</c:v>
                </c:pt>
                <c:pt idx="533">
                  <c:v>554.78</c:v>
                </c:pt>
                <c:pt idx="534">
                  <c:v>555.15</c:v>
                </c:pt>
                <c:pt idx="535">
                  <c:v>555.53</c:v>
                </c:pt>
                <c:pt idx="536">
                  <c:v>555.91</c:v>
                </c:pt>
                <c:pt idx="537">
                  <c:v>556.28</c:v>
                </c:pt>
                <c:pt idx="538">
                  <c:v>556.66</c:v>
                </c:pt>
                <c:pt idx="539">
                  <c:v>557.04</c:v>
                </c:pt>
                <c:pt idx="540">
                  <c:v>557.41</c:v>
                </c:pt>
                <c:pt idx="541">
                  <c:v>557.79</c:v>
                </c:pt>
                <c:pt idx="542">
                  <c:v>558.16</c:v>
                </c:pt>
                <c:pt idx="543">
                  <c:v>558.54</c:v>
                </c:pt>
                <c:pt idx="544">
                  <c:v>558.91999999999996</c:v>
                </c:pt>
                <c:pt idx="545">
                  <c:v>559.29</c:v>
                </c:pt>
                <c:pt idx="546">
                  <c:v>559.66999999999996</c:v>
                </c:pt>
                <c:pt idx="547">
                  <c:v>560.04999999999995</c:v>
                </c:pt>
                <c:pt idx="548">
                  <c:v>560.41999999999996</c:v>
                </c:pt>
                <c:pt idx="549">
                  <c:v>560.79999999999995</c:v>
                </c:pt>
                <c:pt idx="550">
                  <c:v>561.16999999999996</c:v>
                </c:pt>
                <c:pt idx="551">
                  <c:v>561.54999999999995</c:v>
                </c:pt>
                <c:pt idx="552">
                  <c:v>561.92999999999995</c:v>
                </c:pt>
                <c:pt idx="553">
                  <c:v>562.29999999999995</c:v>
                </c:pt>
                <c:pt idx="554">
                  <c:v>562.67999999999995</c:v>
                </c:pt>
                <c:pt idx="555">
                  <c:v>563.04999999999995</c:v>
                </c:pt>
                <c:pt idx="556">
                  <c:v>563.42999999999995</c:v>
                </c:pt>
                <c:pt idx="557">
                  <c:v>563.79999999999995</c:v>
                </c:pt>
                <c:pt idx="558">
                  <c:v>564.17999999999995</c:v>
                </c:pt>
                <c:pt idx="559">
                  <c:v>564.55999999999995</c:v>
                </c:pt>
                <c:pt idx="560">
                  <c:v>564.92999999999995</c:v>
                </c:pt>
                <c:pt idx="561">
                  <c:v>565.30999999999995</c:v>
                </c:pt>
                <c:pt idx="562">
                  <c:v>565.67999999999995</c:v>
                </c:pt>
                <c:pt idx="563">
                  <c:v>566.05999999999995</c:v>
                </c:pt>
                <c:pt idx="564">
                  <c:v>566.42999999999995</c:v>
                </c:pt>
                <c:pt idx="565">
                  <c:v>566.80999999999995</c:v>
                </c:pt>
                <c:pt idx="566">
                  <c:v>567.17999999999995</c:v>
                </c:pt>
                <c:pt idx="567">
                  <c:v>567.55999999999995</c:v>
                </c:pt>
                <c:pt idx="568">
                  <c:v>567.92999999999995</c:v>
                </c:pt>
                <c:pt idx="569">
                  <c:v>568.30999999999995</c:v>
                </c:pt>
                <c:pt idx="570">
                  <c:v>568.67999999999995</c:v>
                </c:pt>
                <c:pt idx="571">
                  <c:v>569.05999999999995</c:v>
                </c:pt>
                <c:pt idx="572">
                  <c:v>569.42999999999995</c:v>
                </c:pt>
                <c:pt idx="573">
                  <c:v>569.80999999999995</c:v>
                </c:pt>
                <c:pt idx="574">
                  <c:v>570.17999999999995</c:v>
                </c:pt>
                <c:pt idx="575">
                  <c:v>570.55999999999995</c:v>
                </c:pt>
                <c:pt idx="576">
                  <c:v>570.92999999999995</c:v>
                </c:pt>
                <c:pt idx="577">
                  <c:v>571.30999999999995</c:v>
                </c:pt>
                <c:pt idx="578">
                  <c:v>571.67999999999995</c:v>
                </c:pt>
                <c:pt idx="579">
                  <c:v>572.05999999999995</c:v>
                </c:pt>
                <c:pt idx="580">
                  <c:v>572.42999999999995</c:v>
                </c:pt>
                <c:pt idx="581">
                  <c:v>572.80999999999995</c:v>
                </c:pt>
                <c:pt idx="582">
                  <c:v>573.17999999999995</c:v>
                </c:pt>
                <c:pt idx="583">
                  <c:v>573.55999999999995</c:v>
                </c:pt>
                <c:pt idx="584">
                  <c:v>573.92999999999995</c:v>
                </c:pt>
                <c:pt idx="585">
                  <c:v>574.30999999999995</c:v>
                </c:pt>
                <c:pt idx="586">
                  <c:v>574.67999999999995</c:v>
                </c:pt>
                <c:pt idx="587">
                  <c:v>575.04999999999995</c:v>
                </c:pt>
                <c:pt idx="588">
                  <c:v>575.42999999999995</c:v>
                </c:pt>
                <c:pt idx="589">
                  <c:v>575.79999999999995</c:v>
                </c:pt>
                <c:pt idx="590">
                  <c:v>576.17999999999995</c:v>
                </c:pt>
                <c:pt idx="591">
                  <c:v>576.54999999999995</c:v>
                </c:pt>
                <c:pt idx="592">
                  <c:v>576.91999999999996</c:v>
                </c:pt>
                <c:pt idx="593">
                  <c:v>577.29999999999995</c:v>
                </c:pt>
                <c:pt idx="594">
                  <c:v>577.66999999999996</c:v>
                </c:pt>
                <c:pt idx="595">
                  <c:v>578.04999999999995</c:v>
                </c:pt>
                <c:pt idx="596">
                  <c:v>578.41999999999996</c:v>
                </c:pt>
                <c:pt idx="597">
                  <c:v>578.79</c:v>
                </c:pt>
                <c:pt idx="598">
                  <c:v>579.16999999999996</c:v>
                </c:pt>
                <c:pt idx="599">
                  <c:v>579.54</c:v>
                </c:pt>
                <c:pt idx="600">
                  <c:v>579.91999999999996</c:v>
                </c:pt>
                <c:pt idx="601">
                  <c:v>580.29</c:v>
                </c:pt>
                <c:pt idx="602">
                  <c:v>580.66</c:v>
                </c:pt>
                <c:pt idx="603">
                  <c:v>581.04</c:v>
                </c:pt>
                <c:pt idx="604">
                  <c:v>581.41</c:v>
                </c:pt>
                <c:pt idx="605">
                  <c:v>581.78</c:v>
                </c:pt>
                <c:pt idx="606">
                  <c:v>582.16</c:v>
                </c:pt>
                <c:pt idx="607">
                  <c:v>582.53</c:v>
                </c:pt>
                <c:pt idx="608">
                  <c:v>582.9</c:v>
                </c:pt>
                <c:pt idx="609">
                  <c:v>583.28</c:v>
                </c:pt>
                <c:pt idx="610">
                  <c:v>583.65</c:v>
                </c:pt>
                <c:pt idx="611">
                  <c:v>584.02</c:v>
                </c:pt>
                <c:pt idx="612">
                  <c:v>584.4</c:v>
                </c:pt>
                <c:pt idx="613">
                  <c:v>584.77</c:v>
                </c:pt>
                <c:pt idx="614">
                  <c:v>585.14</c:v>
                </c:pt>
                <c:pt idx="615">
                  <c:v>585.52</c:v>
                </c:pt>
                <c:pt idx="616">
                  <c:v>585.89</c:v>
                </c:pt>
                <c:pt idx="617">
                  <c:v>586.26</c:v>
                </c:pt>
                <c:pt idx="618">
                  <c:v>586.64</c:v>
                </c:pt>
                <c:pt idx="619">
                  <c:v>587.01</c:v>
                </c:pt>
                <c:pt idx="620">
                  <c:v>587.38</c:v>
                </c:pt>
                <c:pt idx="621">
                  <c:v>587.76</c:v>
                </c:pt>
                <c:pt idx="622">
                  <c:v>588.13</c:v>
                </c:pt>
                <c:pt idx="623">
                  <c:v>588.5</c:v>
                </c:pt>
                <c:pt idx="624">
                  <c:v>588.87</c:v>
                </c:pt>
                <c:pt idx="625">
                  <c:v>589.25</c:v>
                </c:pt>
                <c:pt idx="626">
                  <c:v>589.62</c:v>
                </c:pt>
                <c:pt idx="627">
                  <c:v>589.99</c:v>
                </c:pt>
                <c:pt idx="628">
                  <c:v>590.36</c:v>
                </c:pt>
                <c:pt idx="629">
                  <c:v>590.74</c:v>
                </c:pt>
                <c:pt idx="630">
                  <c:v>591.11</c:v>
                </c:pt>
                <c:pt idx="631">
                  <c:v>591.48</c:v>
                </c:pt>
                <c:pt idx="632">
                  <c:v>591.85</c:v>
                </c:pt>
                <c:pt idx="633">
                  <c:v>592.23</c:v>
                </c:pt>
                <c:pt idx="634">
                  <c:v>592.6</c:v>
                </c:pt>
                <c:pt idx="635">
                  <c:v>592.97</c:v>
                </c:pt>
                <c:pt idx="636">
                  <c:v>593.34</c:v>
                </c:pt>
                <c:pt idx="637">
                  <c:v>593.72</c:v>
                </c:pt>
                <c:pt idx="638">
                  <c:v>594.09</c:v>
                </c:pt>
                <c:pt idx="639">
                  <c:v>594.46</c:v>
                </c:pt>
                <c:pt idx="640">
                  <c:v>594.83000000000004</c:v>
                </c:pt>
                <c:pt idx="641">
                  <c:v>595.20000000000005</c:v>
                </c:pt>
                <c:pt idx="642">
                  <c:v>595.58000000000004</c:v>
                </c:pt>
                <c:pt idx="643">
                  <c:v>595.95000000000005</c:v>
                </c:pt>
                <c:pt idx="644">
                  <c:v>596.32000000000005</c:v>
                </c:pt>
                <c:pt idx="645">
                  <c:v>596.69000000000005</c:v>
                </c:pt>
                <c:pt idx="646">
                  <c:v>597.05999999999995</c:v>
                </c:pt>
                <c:pt idx="647">
                  <c:v>597.42999999999995</c:v>
                </c:pt>
                <c:pt idx="648">
                  <c:v>597.80999999999995</c:v>
                </c:pt>
                <c:pt idx="649">
                  <c:v>598.17999999999995</c:v>
                </c:pt>
                <c:pt idx="650">
                  <c:v>598.54999999999995</c:v>
                </c:pt>
                <c:pt idx="651">
                  <c:v>598.91999999999996</c:v>
                </c:pt>
                <c:pt idx="652">
                  <c:v>599.29</c:v>
                </c:pt>
                <c:pt idx="653">
                  <c:v>599.66</c:v>
                </c:pt>
                <c:pt idx="654">
                  <c:v>600.03</c:v>
                </c:pt>
                <c:pt idx="655">
                  <c:v>600.41</c:v>
                </c:pt>
                <c:pt idx="656">
                  <c:v>600.78</c:v>
                </c:pt>
                <c:pt idx="657">
                  <c:v>601.15</c:v>
                </c:pt>
                <c:pt idx="658">
                  <c:v>601.52</c:v>
                </c:pt>
                <c:pt idx="659">
                  <c:v>601.89</c:v>
                </c:pt>
                <c:pt idx="660">
                  <c:v>602.26</c:v>
                </c:pt>
                <c:pt idx="661">
                  <c:v>602.63</c:v>
                </c:pt>
                <c:pt idx="662">
                  <c:v>603</c:v>
                </c:pt>
                <c:pt idx="663">
                  <c:v>603.38</c:v>
                </c:pt>
                <c:pt idx="664">
                  <c:v>603.75</c:v>
                </c:pt>
                <c:pt idx="665">
                  <c:v>604.12</c:v>
                </c:pt>
                <c:pt idx="666">
                  <c:v>604.49</c:v>
                </c:pt>
                <c:pt idx="667">
                  <c:v>604.86</c:v>
                </c:pt>
                <c:pt idx="668">
                  <c:v>605.23</c:v>
                </c:pt>
                <c:pt idx="669">
                  <c:v>605.6</c:v>
                </c:pt>
                <c:pt idx="670">
                  <c:v>605.97</c:v>
                </c:pt>
                <c:pt idx="671">
                  <c:v>606.34</c:v>
                </c:pt>
                <c:pt idx="672">
                  <c:v>606.71</c:v>
                </c:pt>
                <c:pt idx="673">
                  <c:v>607.08000000000004</c:v>
                </c:pt>
                <c:pt idx="674">
                  <c:v>607.45000000000005</c:v>
                </c:pt>
                <c:pt idx="675">
                  <c:v>607.82000000000005</c:v>
                </c:pt>
                <c:pt idx="676">
                  <c:v>608.19000000000005</c:v>
                </c:pt>
                <c:pt idx="677">
                  <c:v>608.55999999999995</c:v>
                </c:pt>
                <c:pt idx="678">
                  <c:v>608.94000000000005</c:v>
                </c:pt>
                <c:pt idx="679">
                  <c:v>609.30999999999995</c:v>
                </c:pt>
                <c:pt idx="680">
                  <c:v>609.67999999999995</c:v>
                </c:pt>
                <c:pt idx="681">
                  <c:v>610.04999999999995</c:v>
                </c:pt>
                <c:pt idx="682">
                  <c:v>610.41999999999996</c:v>
                </c:pt>
                <c:pt idx="683">
                  <c:v>610.79</c:v>
                </c:pt>
                <c:pt idx="684">
                  <c:v>611.16</c:v>
                </c:pt>
                <c:pt idx="685">
                  <c:v>611.53</c:v>
                </c:pt>
                <c:pt idx="686">
                  <c:v>611.9</c:v>
                </c:pt>
                <c:pt idx="687">
                  <c:v>612.27</c:v>
                </c:pt>
                <c:pt idx="688">
                  <c:v>612.64</c:v>
                </c:pt>
                <c:pt idx="689">
                  <c:v>613.01</c:v>
                </c:pt>
                <c:pt idx="690">
                  <c:v>613.38</c:v>
                </c:pt>
                <c:pt idx="691">
                  <c:v>613.75</c:v>
                </c:pt>
                <c:pt idx="692">
                  <c:v>614.12</c:v>
                </c:pt>
                <c:pt idx="693">
                  <c:v>614.48</c:v>
                </c:pt>
                <c:pt idx="694">
                  <c:v>614.85</c:v>
                </c:pt>
                <c:pt idx="695">
                  <c:v>615.22</c:v>
                </c:pt>
                <c:pt idx="696">
                  <c:v>615.59</c:v>
                </c:pt>
                <c:pt idx="697">
                  <c:v>615.96</c:v>
                </c:pt>
                <c:pt idx="698">
                  <c:v>616.33000000000004</c:v>
                </c:pt>
                <c:pt idx="699">
                  <c:v>616.70000000000005</c:v>
                </c:pt>
                <c:pt idx="700">
                  <c:v>617.07000000000005</c:v>
                </c:pt>
                <c:pt idx="701">
                  <c:v>617.44000000000005</c:v>
                </c:pt>
                <c:pt idx="702">
                  <c:v>617.80999999999995</c:v>
                </c:pt>
                <c:pt idx="703">
                  <c:v>618.17999999999995</c:v>
                </c:pt>
                <c:pt idx="704">
                  <c:v>618.54999999999995</c:v>
                </c:pt>
                <c:pt idx="705">
                  <c:v>618.91999999999996</c:v>
                </c:pt>
                <c:pt idx="706">
                  <c:v>619.29</c:v>
                </c:pt>
                <c:pt idx="707">
                  <c:v>619.66</c:v>
                </c:pt>
                <c:pt idx="708">
                  <c:v>620.02</c:v>
                </c:pt>
                <c:pt idx="709">
                  <c:v>620.39</c:v>
                </c:pt>
                <c:pt idx="710">
                  <c:v>620.76</c:v>
                </c:pt>
                <c:pt idx="711">
                  <c:v>621.13</c:v>
                </c:pt>
                <c:pt idx="712">
                  <c:v>621.5</c:v>
                </c:pt>
                <c:pt idx="713">
                  <c:v>621.87</c:v>
                </c:pt>
                <c:pt idx="714">
                  <c:v>622.24</c:v>
                </c:pt>
                <c:pt idx="715">
                  <c:v>622.61</c:v>
                </c:pt>
                <c:pt idx="716">
                  <c:v>622.98</c:v>
                </c:pt>
                <c:pt idx="717">
                  <c:v>623.34</c:v>
                </c:pt>
                <c:pt idx="718">
                  <c:v>623.71</c:v>
                </c:pt>
                <c:pt idx="719">
                  <c:v>624.08000000000004</c:v>
                </c:pt>
                <c:pt idx="720">
                  <c:v>624.45000000000005</c:v>
                </c:pt>
                <c:pt idx="721">
                  <c:v>624.82000000000005</c:v>
                </c:pt>
                <c:pt idx="722">
                  <c:v>625.19000000000005</c:v>
                </c:pt>
                <c:pt idx="723">
                  <c:v>625.54999999999995</c:v>
                </c:pt>
                <c:pt idx="724">
                  <c:v>625.91999999999996</c:v>
                </c:pt>
                <c:pt idx="725">
                  <c:v>626.29</c:v>
                </c:pt>
                <c:pt idx="726">
                  <c:v>626.66</c:v>
                </c:pt>
                <c:pt idx="727">
                  <c:v>627.03</c:v>
                </c:pt>
                <c:pt idx="728">
                  <c:v>627.4</c:v>
                </c:pt>
                <c:pt idx="729">
                  <c:v>627.76</c:v>
                </c:pt>
                <c:pt idx="730">
                  <c:v>628.13</c:v>
                </c:pt>
                <c:pt idx="731">
                  <c:v>628.5</c:v>
                </c:pt>
                <c:pt idx="732">
                  <c:v>628.87</c:v>
                </c:pt>
                <c:pt idx="733">
                  <c:v>629.24</c:v>
                </c:pt>
                <c:pt idx="734">
                  <c:v>629.6</c:v>
                </c:pt>
                <c:pt idx="735">
                  <c:v>629.97</c:v>
                </c:pt>
                <c:pt idx="736">
                  <c:v>630.34</c:v>
                </c:pt>
                <c:pt idx="737">
                  <c:v>630.71</c:v>
                </c:pt>
                <c:pt idx="738">
                  <c:v>631.07000000000005</c:v>
                </c:pt>
                <c:pt idx="739">
                  <c:v>631.44000000000005</c:v>
                </c:pt>
                <c:pt idx="740">
                  <c:v>631.80999999999995</c:v>
                </c:pt>
                <c:pt idx="741">
                  <c:v>632.17999999999995</c:v>
                </c:pt>
                <c:pt idx="742">
                  <c:v>632.54</c:v>
                </c:pt>
                <c:pt idx="743">
                  <c:v>632.91</c:v>
                </c:pt>
                <c:pt idx="744">
                  <c:v>633.28</c:v>
                </c:pt>
                <c:pt idx="745">
                  <c:v>633.65</c:v>
                </c:pt>
                <c:pt idx="746">
                  <c:v>634.01</c:v>
                </c:pt>
                <c:pt idx="747">
                  <c:v>634.38</c:v>
                </c:pt>
                <c:pt idx="748">
                  <c:v>634.75</c:v>
                </c:pt>
                <c:pt idx="749">
                  <c:v>635.12</c:v>
                </c:pt>
                <c:pt idx="750">
                  <c:v>635.48</c:v>
                </c:pt>
                <c:pt idx="751">
                  <c:v>635.85</c:v>
                </c:pt>
                <c:pt idx="752">
                  <c:v>636.22</c:v>
                </c:pt>
                <c:pt idx="753">
                  <c:v>636.58000000000004</c:v>
                </c:pt>
                <c:pt idx="754">
                  <c:v>636.95000000000005</c:v>
                </c:pt>
                <c:pt idx="755">
                  <c:v>637.32000000000005</c:v>
                </c:pt>
                <c:pt idx="756">
                  <c:v>637.69000000000005</c:v>
                </c:pt>
                <c:pt idx="757">
                  <c:v>638.04999999999995</c:v>
                </c:pt>
                <c:pt idx="758">
                  <c:v>638.41999999999996</c:v>
                </c:pt>
                <c:pt idx="759">
                  <c:v>638.79</c:v>
                </c:pt>
                <c:pt idx="760">
                  <c:v>639.15</c:v>
                </c:pt>
                <c:pt idx="761">
                  <c:v>639.52</c:v>
                </c:pt>
                <c:pt idx="762">
                  <c:v>639.89</c:v>
                </c:pt>
                <c:pt idx="763">
                  <c:v>640.25</c:v>
                </c:pt>
                <c:pt idx="764">
                  <c:v>640.62</c:v>
                </c:pt>
                <c:pt idx="765">
                  <c:v>640.99</c:v>
                </c:pt>
                <c:pt idx="766">
                  <c:v>641.35</c:v>
                </c:pt>
                <c:pt idx="767">
                  <c:v>641.72</c:v>
                </c:pt>
                <c:pt idx="768">
                  <c:v>642.08000000000004</c:v>
                </c:pt>
                <c:pt idx="769">
                  <c:v>642.45000000000005</c:v>
                </c:pt>
                <c:pt idx="770">
                  <c:v>642.82000000000005</c:v>
                </c:pt>
                <c:pt idx="771">
                  <c:v>643.17999999999995</c:v>
                </c:pt>
                <c:pt idx="772">
                  <c:v>643.54999999999995</c:v>
                </c:pt>
                <c:pt idx="773">
                  <c:v>643.91999999999996</c:v>
                </c:pt>
                <c:pt idx="774">
                  <c:v>644.28</c:v>
                </c:pt>
                <c:pt idx="775">
                  <c:v>644.65</c:v>
                </c:pt>
                <c:pt idx="776">
                  <c:v>645.01</c:v>
                </c:pt>
                <c:pt idx="777">
                  <c:v>645.38</c:v>
                </c:pt>
                <c:pt idx="778">
                  <c:v>645.75</c:v>
                </c:pt>
                <c:pt idx="779">
                  <c:v>646.11</c:v>
                </c:pt>
                <c:pt idx="780">
                  <c:v>646.48</c:v>
                </c:pt>
                <c:pt idx="781">
                  <c:v>646.84</c:v>
                </c:pt>
                <c:pt idx="782">
                  <c:v>647.21</c:v>
                </c:pt>
                <c:pt idx="783">
                  <c:v>647.57000000000005</c:v>
                </c:pt>
                <c:pt idx="784">
                  <c:v>647.94000000000005</c:v>
                </c:pt>
                <c:pt idx="785">
                  <c:v>648.30999999999995</c:v>
                </c:pt>
                <c:pt idx="786">
                  <c:v>648.66999999999996</c:v>
                </c:pt>
                <c:pt idx="787">
                  <c:v>649.04</c:v>
                </c:pt>
                <c:pt idx="788">
                  <c:v>649.4</c:v>
                </c:pt>
                <c:pt idx="789">
                  <c:v>649.77</c:v>
                </c:pt>
                <c:pt idx="790">
                  <c:v>650.13</c:v>
                </c:pt>
                <c:pt idx="791">
                  <c:v>650.5</c:v>
                </c:pt>
                <c:pt idx="792">
                  <c:v>650.86</c:v>
                </c:pt>
                <c:pt idx="793">
                  <c:v>651.23</c:v>
                </c:pt>
                <c:pt idx="794">
                  <c:v>651.59</c:v>
                </c:pt>
                <c:pt idx="795">
                  <c:v>651.96</c:v>
                </c:pt>
                <c:pt idx="796">
                  <c:v>652.32000000000005</c:v>
                </c:pt>
                <c:pt idx="797">
                  <c:v>652.69000000000005</c:v>
                </c:pt>
                <c:pt idx="798">
                  <c:v>653.05999999999995</c:v>
                </c:pt>
                <c:pt idx="799">
                  <c:v>653.41999999999996</c:v>
                </c:pt>
                <c:pt idx="800">
                  <c:v>653.78</c:v>
                </c:pt>
                <c:pt idx="801">
                  <c:v>654.15</c:v>
                </c:pt>
                <c:pt idx="802">
                  <c:v>654.51</c:v>
                </c:pt>
                <c:pt idx="803">
                  <c:v>654.88</c:v>
                </c:pt>
                <c:pt idx="804">
                  <c:v>655.24</c:v>
                </c:pt>
                <c:pt idx="805">
                  <c:v>655.61</c:v>
                </c:pt>
                <c:pt idx="806">
                  <c:v>655.97</c:v>
                </c:pt>
                <c:pt idx="807">
                  <c:v>656.34</c:v>
                </c:pt>
                <c:pt idx="808">
                  <c:v>656.7</c:v>
                </c:pt>
                <c:pt idx="809">
                  <c:v>657.07</c:v>
                </c:pt>
                <c:pt idx="810">
                  <c:v>657.43</c:v>
                </c:pt>
                <c:pt idx="811">
                  <c:v>657.8</c:v>
                </c:pt>
                <c:pt idx="812">
                  <c:v>658.16</c:v>
                </c:pt>
                <c:pt idx="813">
                  <c:v>658.53</c:v>
                </c:pt>
                <c:pt idx="814">
                  <c:v>658.89</c:v>
                </c:pt>
                <c:pt idx="815">
                  <c:v>659.25</c:v>
                </c:pt>
                <c:pt idx="816">
                  <c:v>659.62</c:v>
                </c:pt>
                <c:pt idx="817">
                  <c:v>659.98</c:v>
                </c:pt>
                <c:pt idx="818">
                  <c:v>660.35</c:v>
                </c:pt>
                <c:pt idx="819">
                  <c:v>660.71</c:v>
                </c:pt>
                <c:pt idx="820">
                  <c:v>661.07</c:v>
                </c:pt>
                <c:pt idx="821">
                  <c:v>661.44</c:v>
                </c:pt>
                <c:pt idx="822">
                  <c:v>661.8</c:v>
                </c:pt>
                <c:pt idx="823">
                  <c:v>662.17</c:v>
                </c:pt>
                <c:pt idx="824">
                  <c:v>662.53</c:v>
                </c:pt>
                <c:pt idx="825">
                  <c:v>662.89</c:v>
                </c:pt>
                <c:pt idx="826">
                  <c:v>663.26</c:v>
                </c:pt>
                <c:pt idx="827">
                  <c:v>663.62</c:v>
                </c:pt>
                <c:pt idx="828">
                  <c:v>663.99</c:v>
                </c:pt>
                <c:pt idx="829">
                  <c:v>664.35</c:v>
                </c:pt>
                <c:pt idx="830">
                  <c:v>664.71</c:v>
                </c:pt>
                <c:pt idx="831">
                  <c:v>665.08</c:v>
                </c:pt>
                <c:pt idx="832">
                  <c:v>665.44</c:v>
                </c:pt>
                <c:pt idx="833">
                  <c:v>665.8</c:v>
                </c:pt>
                <c:pt idx="834">
                  <c:v>666.17</c:v>
                </c:pt>
                <c:pt idx="835">
                  <c:v>666.53</c:v>
                </c:pt>
                <c:pt idx="836">
                  <c:v>666.89</c:v>
                </c:pt>
                <c:pt idx="837">
                  <c:v>667.26</c:v>
                </c:pt>
                <c:pt idx="838">
                  <c:v>667.62</c:v>
                </c:pt>
                <c:pt idx="839">
                  <c:v>667.98</c:v>
                </c:pt>
                <c:pt idx="840">
                  <c:v>668.35</c:v>
                </c:pt>
                <c:pt idx="841">
                  <c:v>668.71</c:v>
                </c:pt>
                <c:pt idx="842">
                  <c:v>669.07</c:v>
                </c:pt>
                <c:pt idx="843">
                  <c:v>669.44</c:v>
                </c:pt>
                <c:pt idx="844">
                  <c:v>669.8</c:v>
                </c:pt>
                <c:pt idx="845">
                  <c:v>670.16</c:v>
                </c:pt>
                <c:pt idx="846">
                  <c:v>670.52</c:v>
                </c:pt>
                <c:pt idx="847">
                  <c:v>670.89</c:v>
                </c:pt>
                <c:pt idx="848">
                  <c:v>671.25</c:v>
                </c:pt>
                <c:pt idx="849">
                  <c:v>671.61</c:v>
                </c:pt>
                <c:pt idx="850">
                  <c:v>671.98</c:v>
                </c:pt>
                <c:pt idx="851">
                  <c:v>672.34</c:v>
                </c:pt>
                <c:pt idx="852">
                  <c:v>672.7</c:v>
                </c:pt>
                <c:pt idx="853">
                  <c:v>673.06</c:v>
                </c:pt>
                <c:pt idx="854">
                  <c:v>673.43</c:v>
                </c:pt>
                <c:pt idx="855">
                  <c:v>673.79</c:v>
                </c:pt>
                <c:pt idx="856">
                  <c:v>674.15</c:v>
                </c:pt>
                <c:pt idx="857">
                  <c:v>674.51</c:v>
                </c:pt>
                <c:pt idx="858">
                  <c:v>674.88</c:v>
                </c:pt>
                <c:pt idx="859">
                  <c:v>675.24</c:v>
                </c:pt>
                <c:pt idx="860">
                  <c:v>675.6</c:v>
                </c:pt>
                <c:pt idx="861">
                  <c:v>675.96</c:v>
                </c:pt>
                <c:pt idx="862">
                  <c:v>676.32</c:v>
                </c:pt>
                <c:pt idx="863">
                  <c:v>676.69</c:v>
                </c:pt>
                <c:pt idx="864">
                  <c:v>677.05</c:v>
                </c:pt>
                <c:pt idx="865">
                  <c:v>677.41</c:v>
                </c:pt>
                <c:pt idx="866">
                  <c:v>677.77</c:v>
                </c:pt>
                <c:pt idx="867">
                  <c:v>678.14</c:v>
                </c:pt>
                <c:pt idx="868">
                  <c:v>678.5</c:v>
                </c:pt>
                <c:pt idx="869">
                  <c:v>678.86</c:v>
                </c:pt>
                <c:pt idx="870">
                  <c:v>679.22</c:v>
                </c:pt>
                <c:pt idx="871">
                  <c:v>679.58</c:v>
                </c:pt>
                <c:pt idx="872">
                  <c:v>679.94</c:v>
                </c:pt>
                <c:pt idx="873">
                  <c:v>680.31</c:v>
                </c:pt>
                <c:pt idx="874">
                  <c:v>680.67</c:v>
                </c:pt>
                <c:pt idx="875">
                  <c:v>681.03</c:v>
                </c:pt>
                <c:pt idx="876">
                  <c:v>681.39</c:v>
                </c:pt>
                <c:pt idx="877">
                  <c:v>681.75</c:v>
                </c:pt>
                <c:pt idx="878">
                  <c:v>682.11</c:v>
                </c:pt>
                <c:pt idx="879">
                  <c:v>682.48</c:v>
                </c:pt>
                <c:pt idx="880">
                  <c:v>682.84</c:v>
                </c:pt>
                <c:pt idx="881">
                  <c:v>683.2</c:v>
                </c:pt>
                <c:pt idx="882">
                  <c:v>683.56</c:v>
                </c:pt>
                <c:pt idx="883">
                  <c:v>683.92</c:v>
                </c:pt>
                <c:pt idx="884">
                  <c:v>684.28</c:v>
                </c:pt>
                <c:pt idx="885">
                  <c:v>684.64</c:v>
                </c:pt>
                <c:pt idx="886">
                  <c:v>685</c:v>
                </c:pt>
                <c:pt idx="887">
                  <c:v>685.37</c:v>
                </c:pt>
                <c:pt idx="888">
                  <c:v>685.73</c:v>
                </c:pt>
                <c:pt idx="889">
                  <c:v>686.09</c:v>
                </c:pt>
                <c:pt idx="890">
                  <c:v>686.45</c:v>
                </c:pt>
                <c:pt idx="891">
                  <c:v>686.81</c:v>
                </c:pt>
                <c:pt idx="892">
                  <c:v>687.17</c:v>
                </c:pt>
                <c:pt idx="893">
                  <c:v>687.53</c:v>
                </c:pt>
                <c:pt idx="894">
                  <c:v>687.89</c:v>
                </c:pt>
                <c:pt idx="895">
                  <c:v>688.25</c:v>
                </c:pt>
                <c:pt idx="896">
                  <c:v>688.61</c:v>
                </c:pt>
                <c:pt idx="897">
                  <c:v>688.97</c:v>
                </c:pt>
                <c:pt idx="898">
                  <c:v>689.33</c:v>
                </c:pt>
                <c:pt idx="899">
                  <c:v>689.69</c:v>
                </c:pt>
                <c:pt idx="900">
                  <c:v>690.06</c:v>
                </c:pt>
                <c:pt idx="901">
                  <c:v>690.42</c:v>
                </c:pt>
                <c:pt idx="902">
                  <c:v>690.78</c:v>
                </c:pt>
                <c:pt idx="903">
                  <c:v>691.14</c:v>
                </c:pt>
                <c:pt idx="904">
                  <c:v>691.5</c:v>
                </c:pt>
                <c:pt idx="905">
                  <c:v>691.86</c:v>
                </c:pt>
                <c:pt idx="906">
                  <c:v>692.22</c:v>
                </c:pt>
                <c:pt idx="907">
                  <c:v>692.58</c:v>
                </c:pt>
                <c:pt idx="908">
                  <c:v>692.94</c:v>
                </c:pt>
                <c:pt idx="909">
                  <c:v>693.3</c:v>
                </c:pt>
                <c:pt idx="910">
                  <c:v>693.66</c:v>
                </c:pt>
                <c:pt idx="911">
                  <c:v>694.02</c:v>
                </c:pt>
                <c:pt idx="912">
                  <c:v>694.38</c:v>
                </c:pt>
                <c:pt idx="913">
                  <c:v>694.74</c:v>
                </c:pt>
                <c:pt idx="914">
                  <c:v>695.1</c:v>
                </c:pt>
                <c:pt idx="915">
                  <c:v>695.46</c:v>
                </c:pt>
                <c:pt idx="916">
                  <c:v>695.82</c:v>
                </c:pt>
                <c:pt idx="917">
                  <c:v>696.18</c:v>
                </c:pt>
                <c:pt idx="918">
                  <c:v>696.54</c:v>
                </c:pt>
                <c:pt idx="919">
                  <c:v>696.9</c:v>
                </c:pt>
                <c:pt idx="920">
                  <c:v>697.26</c:v>
                </c:pt>
                <c:pt idx="921">
                  <c:v>697.62</c:v>
                </c:pt>
                <c:pt idx="922">
                  <c:v>697.97</c:v>
                </c:pt>
                <c:pt idx="923">
                  <c:v>698.33</c:v>
                </c:pt>
                <c:pt idx="924">
                  <c:v>698.69</c:v>
                </c:pt>
                <c:pt idx="925">
                  <c:v>699.05</c:v>
                </c:pt>
                <c:pt idx="926">
                  <c:v>699.41</c:v>
                </c:pt>
                <c:pt idx="927">
                  <c:v>699.77</c:v>
                </c:pt>
                <c:pt idx="928">
                  <c:v>700.13</c:v>
                </c:pt>
                <c:pt idx="929">
                  <c:v>700.49</c:v>
                </c:pt>
                <c:pt idx="930">
                  <c:v>700.85</c:v>
                </c:pt>
                <c:pt idx="931">
                  <c:v>701.21</c:v>
                </c:pt>
                <c:pt idx="932">
                  <c:v>701.57</c:v>
                </c:pt>
                <c:pt idx="933">
                  <c:v>701.93</c:v>
                </c:pt>
                <c:pt idx="934">
                  <c:v>702.29</c:v>
                </c:pt>
                <c:pt idx="935">
                  <c:v>702.64</c:v>
                </c:pt>
                <c:pt idx="936">
                  <c:v>703</c:v>
                </c:pt>
                <c:pt idx="937">
                  <c:v>703.36</c:v>
                </c:pt>
                <c:pt idx="938">
                  <c:v>703.72</c:v>
                </c:pt>
                <c:pt idx="939">
                  <c:v>704.08</c:v>
                </c:pt>
                <c:pt idx="940">
                  <c:v>704.44</c:v>
                </c:pt>
                <c:pt idx="941">
                  <c:v>704.8</c:v>
                </c:pt>
                <c:pt idx="942">
                  <c:v>705.16</c:v>
                </c:pt>
                <c:pt idx="943">
                  <c:v>705.51</c:v>
                </c:pt>
                <c:pt idx="944">
                  <c:v>705.87</c:v>
                </c:pt>
                <c:pt idx="945">
                  <c:v>706.23</c:v>
                </c:pt>
                <c:pt idx="946">
                  <c:v>706.59</c:v>
                </c:pt>
                <c:pt idx="947">
                  <c:v>706.95</c:v>
                </c:pt>
                <c:pt idx="948">
                  <c:v>707.31</c:v>
                </c:pt>
                <c:pt idx="949">
                  <c:v>707.67</c:v>
                </c:pt>
                <c:pt idx="950">
                  <c:v>708.02</c:v>
                </c:pt>
                <c:pt idx="951">
                  <c:v>708.38</c:v>
                </c:pt>
                <c:pt idx="952">
                  <c:v>708.74</c:v>
                </c:pt>
                <c:pt idx="953">
                  <c:v>709.1</c:v>
                </c:pt>
                <c:pt idx="954">
                  <c:v>709.46</c:v>
                </c:pt>
                <c:pt idx="955">
                  <c:v>709.81</c:v>
                </c:pt>
                <c:pt idx="956">
                  <c:v>710.17</c:v>
                </c:pt>
                <c:pt idx="957">
                  <c:v>710.53</c:v>
                </c:pt>
                <c:pt idx="958">
                  <c:v>710.89</c:v>
                </c:pt>
                <c:pt idx="959">
                  <c:v>711.25</c:v>
                </c:pt>
                <c:pt idx="960">
                  <c:v>711.6</c:v>
                </c:pt>
                <c:pt idx="961">
                  <c:v>711.96</c:v>
                </c:pt>
                <c:pt idx="962">
                  <c:v>712.32</c:v>
                </c:pt>
                <c:pt idx="963">
                  <c:v>712.68</c:v>
                </c:pt>
                <c:pt idx="964">
                  <c:v>713.03</c:v>
                </c:pt>
                <c:pt idx="965">
                  <c:v>713.39</c:v>
                </c:pt>
                <c:pt idx="966">
                  <c:v>713.75</c:v>
                </c:pt>
                <c:pt idx="967">
                  <c:v>714.11</c:v>
                </c:pt>
                <c:pt idx="968">
                  <c:v>714.46</c:v>
                </c:pt>
                <c:pt idx="969">
                  <c:v>714.82</c:v>
                </c:pt>
                <c:pt idx="970">
                  <c:v>715.18</c:v>
                </c:pt>
                <c:pt idx="971">
                  <c:v>715.54</c:v>
                </c:pt>
                <c:pt idx="972">
                  <c:v>715.89</c:v>
                </c:pt>
                <c:pt idx="973">
                  <c:v>716.25</c:v>
                </c:pt>
                <c:pt idx="974">
                  <c:v>716.61</c:v>
                </c:pt>
                <c:pt idx="975">
                  <c:v>716.97</c:v>
                </c:pt>
                <c:pt idx="976">
                  <c:v>717.32</c:v>
                </c:pt>
                <c:pt idx="977">
                  <c:v>717.68</c:v>
                </c:pt>
                <c:pt idx="978">
                  <c:v>718.04</c:v>
                </c:pt>
                <c:pt idx="979">
                  <c:v>718.39</c:v>
                </c:pt>
                <c:pt idx="980">
                  <c:v>718.75</c:v>
                </c:pt>
                <c:pt idx="981">
                  <c:v>719.11</c:v>
                </c:pt>
                <c:pt idx="982">
                  <c:v>719.46</c:v>
                </c:pt>
                <c:pt idx="983">
                  <c:v>719.82</c:v>
                </c:pt>
                <c:pt idx="984">
                  <c:v>720.18</c:v>
                </c:pt>
                <c:pt idx="985">
                  <c:v>720.53</c:v>
                </c:pt>
                <c:pt idx="986">
                  <c:v>720.89</c:v>
                </c:pt>
                <c:pt idx="987">
                  <c:v>721.25</c:v>
                </c:pt>
                <c:pt idx="988">
                  <c:v>721.6</c:v>
                </c:pt>
                <c:pt idx="989">
                  <c:v>721.96</c:v>
                </c:pt>
                <c:pt idx="990">
                  <c:v>722.32</c:v>
                </c:pt>
                <c:pt idx="991">
                  <c:v>722.67</c:v>
                </c:pt>
                <c:pt idx="992">
                  <c:v>723.03</c:v>
                </c:pt>
                <c:pt idx="993">
                  <c:v>723.39</c:v>
                </c:pt>
                <c:pt idx="994">
                  <c:v>723.74</c:v>
                </c:pt>
                <c:pt idx="995">
                  <c:v>724.1</c:v>
                </c:pt>
                <c:pt idx="996">
                  <c:v>724.46</c:v>
                </c:pt>
                <c:pt idx="997">
                  <c:v>724.81</c:v>
                </c:pt>
                <c:pt idx="998">
                  <c:v>725.17</c:v>
                </c:pt>
                <c:pt idx="999">
                  <c:v>725.52</c:v>
                </c:pt>
                <c:pt idx="1000">
                  <c:v>725.88</c:v>
                </c:pt>
                <c:pt idx="1001">
                  <c:v>726.24</c:v>
                </c:pt>
                <c:pt idx="1002">
                  <c:v>726.59</c:v>
                </c:pt>
                <c:pt idx="1003">
                  <c:v>726.95</c:v>
                </c:pt>
                <c:pt idx="1004">
                  <c:v>727.3</c:v>
                </c:pt>
                <c:pt idx="1005">
                  <c:v>727.66</c:v>
                </c:pt>
                <c:pt idx="1006">
                  <c:v>728.02</c:v>
                </c:pt>
                <c:pt idx="1007">
                  <c:v>728.37</c:v>
                </c:pt>
                <c:pt idx="1008">
                  <c:v>728.73</c:v>
                </c:pt>
                <c:pt idx="1009">
                  <c:v>729.08</c:v>
                </c:pt>
                <c:pt idx="1010">
                  <c:v>729.44</c:v>
                </c:pt>
                <c:pt idx="1011">
                  <c:v>729.79</c:v>
                </c:pt>
                <c:pt idx="1012">
                  <c:v>730.15</c:v>
                </c:pt>
                <c:pt idx="1013">
                  <c:v>730.5</c:v>
                </c:pt>
                <c:pt idx="1014">
                  <c:v>730.86</c:v>
                </c:pt>
                <c:pt idx="1015">
                  <c:v>731.22</c:v>
                </c:pt>
                <c:pt idx="1016">
                  <c:v>731.57</c:v>
                </c:pt>
                <c:pt idx="1017">
                  <c:v>731.93</c:v>
                </c:pt>
                <c:pt idx="1018">
                  <c:v>732.28</c:v>
                </c:pt>
                <c:pt idx="1019">
                  <c:v>732.64</c:v>
                </c:pt>
                <c:pt idx="1020">
                  <c:v>732.99</c:v>
                </c:pt>
                <c:pt idx="1021">
                  <c:v>733.35</c:v>
                </c:pt>
                <c:pt idx="1022">
                  <c:v>733.7</c:v>
                </c:pt>
                <c:pt idx="1023">
                  <c:v>734.06</c:v>
                </c:pt>
                <c:pt idx="1024">
                  <c:v>734.41</c:v>
                </c:pt>
                <c:pt idx="1025">
                  <c:v>734.77</c:v>
                </c:pt>
                <c:pt idx="1026">
                  <c:v>735.12</c:v>
                </c:pt>
                <c:pt idx="1027">
                  <c:v>735.48</c:v>
                </c:pt>
                <c:pt idx="1028">
                  <c:v>735.83</c:v>
                </c:pt>
                <c:pt idx="1029">
                  <c:v>736.19</c:v>
                </c:pt>
                <c:pt idx="1030">
                  <c:v>736.54</c:v>
                </c:pt>
                <c:pt idx="1031">
                  <c:v>736.89</c:v>
                </c:pt>
                <c:pt idx="1032">
                  <c:v>737.25</c:v>
                </c:pt>
                <c:pt idx="1033">
                  <c:v>737.6</c:v>
                </c:pt>
                <c:pt idx="1034">
                  <c:v>737.96</c:v>
                </c:pt>
                <c:pt idx="1035">
                  <c:v>738.31</c:v>
                </c:pt>
                <c:pt idx="1036">
                  <c:v>738.67</c:v>
                </c:pt>
                <c:pt idx="1037">
                  <c:v>739.02</c:v>
                </c:pt>
                <c:pt idx="1038">
                  <c:v>739.38</c:v>
                </c:pt>
                <c:pt idx="1039">
                  <c:v>739.73</c:v>
                </c:pt>
                <c:pt idx="1040">
                  <c:v>740.08</c:v>
                </c:pt>
                <c:pt idx="1041">
                  <c:v>740.44</c:v>
                </c:pt>
                <c:pt idx="1042">
                  <c:v>740.79</c:v>
                </c:pt>
                <c:pt idx="1043">
                  <c:v>741.15</c:v>
                </c:pt>
              </c:numCache>
            </c:numRef>
          </c:xVal>
          <c:yVal>
            <c:numRef>
              <c:f>Sheet1!$E$2:$E$1045</c:f>
              <c:numCache>
                <c:formatCode>General</c:formatCode>
                <c:ptCount val="1044"/>
                <c:pt idx="0">
                  <c:v>19.400000000000091</c:v>
                </c:pt>
                <c:pt idx="1">
                  <c:v>20</c:v>
                </c:pt>
                <c:pt idx="2">
                  <c:v>20.599999999999909</c:v>
                </c:pt>
                <c:pt idx="3">
                  <c:v>19.966667000000143</c:v>
                </c:pt>
                <c:pt idx="4">
                  <c:v>20</c:v>
                </c:pt>
                <c:pt idx="5">
                  <c:v>19.633333000000221</c:v>
                </c:pt>
                <c:pt idx="6">
                  <c:v>19.5</c:v>
                </c:pt>
                <c:pt idx="7">
                  <c:v>19.900000000000091</c:v>
                </c:pt>
                <c:pt idx="8">
                  <c:v>19.833333000000039</c:v>
                </c:pt>
                <c:pt idx="9">
                  <c:v>18.866666999999779</c:v>
                </c:pt>
                <c:pt idx="10">
                  <c:v>19.133333000000221</c:v>
                </c:pt>
                <c:pt idx="11">
                  <c:v>18.666666999999961</c:v>
                </c:pt>
                <c:pt idx="12">
                  <c:v>19.933332999999948</c:v>
                </c:pt>
                <c:pt idx="13">
                  <c:v>19.099999999999909</c:v>
                </c:pt>
                <c:pt idx="14">
                  <c:v>19.466667000000143</c:v>
                </c:pt>
                <c:pt idx="15">
                  <c:v>18.73333300000013</c:v>
                </c:pt>
                <c:pt idx="16">
                  <c:v>19.133333000000221</c:v>
                </c:pt>
                <c:pt idx="17">
                  <c:v>20.333333000000039</c:v>
                </c:pt>
                <c:pt idx="18">
                  <c:v>19.433332999999948</c:v>
                </c:pt>
                <c:pt idx="19">
                  <c:v>19.800000000000182</c:v>
                </c:pt>
                <c:pt idx="20">
                  <c:v>19.23333300000013</c:v>
                </c:pt>
                <c:pt idx="21">
                  <c:v>19.033332999999857</c:v>
                </c:pt>
                <c:pt idx="22">
                  <c:v>18.833333000000039</c:v>
                </c:pt>
                <c:pt idx="23">
                  <c:v>18.633333000000221</c:v>
                </c:pt>
                <c:pt idx="24">
                  <c:v>19</c:v>
                </c:pt>
                <c:pt idx="25">
                  <c:v>17.800000000000182</c:v>
                </c:pt>
                <c:pt idx="26">
                  <c:v>19.800000000000182</c:v>
                </c:pt>
                <c:pt idx="27">
                  <c:v>19.599999999999909</c:v>
                </c:pt>
                <c:pt idx="28">
                  <c:v>20.166666999999961</c:v>
                </c:pt>
                <c:pt idx="29">
                  <c:v>19.400000000000091</c:v>
                </c:pt>
                <c:pt idx="30">
                  <c:v>18.566667000000052</c:v>
                </c:pt>
                <c:pt idx="31">
                  <c:v>19.133333000000221</c:v>
                </c:pt>
                <c:pt idx="32">
                  <c:v>17.699999999999818</c:v>
                </c:pt>
                <c:pt idx="33">
                  <c:v>19.800000000000182</c:v>
                </c:pt>
                <c:pt idx="34">
                  <c:v>19.76666699999987</c:v>
                </c:pt>
                <c:pt idx="35">
                  <c:v>19.833333000000039</c:v>
                </c:pt>
                <c:pt idx="36">
                  <c:v>27.933332999999948</c:v>
                </c:pt>
                <c:pt idx="37">
                  <c:v>19.199999999999818</c:v>
                </c:pt>
                <c:pt idx="38">
                  <c:v>20.866666999999779</c:v>
                </c:pt>
                <c:pt idx="39">
                  <c:v>28.300000000000182</c:v>
                </c:pt>
                <c:pt idx="40">
                  <c:v>29.566667000000052</c:v>
                </c:pt>
                <c:pt idx="41">
                  <c:v>27.833333000000039</c:v>
                </c:pt>
                <c:pt idx="42">
                  <c:v>29.133333000000221</c:v>
                </c:pt>
                <c:pt idx="43">
                  <c:v>29.099999999999909</c:v>
                </c:pt>
                <c:pt idx="44">
                  <c:v>28.5</c:v>
                </c:pt>
                <c:pt idx="45">
                  <c:v>28.699999999999818</c:v>
                </c:pt>
                <c:pt idx="46">
                  <c:v>29.433332999999948</c:v>
                </c:pt>
                <c:pt idx="47">
                  <c:v>28.76666699999987</c:v>
                </c:pt>
                <c:pt idx="48">
                  <c:v>29.133333000000221</c:v>
                </c:pt>
                <c:pt idx="49">
                  <c:v>30.166666999999961</c:v>
                </c:pt>
                <c:pt idx="50">
                  <c:v>29.199999999999818</c:v>
                </c:pt>
                <c:pt idx="51">
                  <c:v>30.5</c:v>
                </c:pt>
                <c:pt idx="52">
                  <c:v>29.866666999999779</c:v>
                </c:pt>
                <c:pt idx="53">
                  <c:v>39.73333300000013</c:v>
                </c:pt>
                <c:pt idx="54">
                  <c:v>38.699999999999818</c:v>
                </c:pt>
                <c:pt idx="55">
                  <c:v>39.966667000000143</c:v>
                </c:pt>
                <c:pt idx="56">
                  <c:v>39.933332999999948</c:v>
                </c:pt>
                <c:pt idx="57">
                  <c:v>39.300000000000182</c:v>
                </c:pt>
                <c:pt idx="58">
                  <c:v>38.833333000000039</c:v>
                </c:pt>
                <c:pt idx="59">
                  <c:v>40.566667000000052</c:v>
                </c:pt>
                <c:pt idx="60">
                  <c:v>39.366666999999779</c:v>
                </c:pt>
                <c:pt idx="61">
                  <c:v>49.599999999999909</c:v>
                </c:pt>
                <c:pt idx="62">
                  <c:v>47.133333000000221</c:v>
                </c:pt>
                <c:pt idx="63">
                  <c:v>48.966667000000143</c:v>
                </c:pt>
                <c:pt idx="64">
                  <c:v>48.333333000000039</c:v>
                </c:pt>
                <c:pt idx="65">
                  <c:v>49.73333300000013</c:v>
                </c:pt>
                <c:pt idx="66">
                  <c:v>48.333333000000039</c:v>
                </c:pt>
                <c:pt idx="67">
                  <c:v>59.066667000000052</c:v>
                </c:pt>
                <c:pt idx="68">
                  <c:v>59.533332999999857</c:v>
                </c:pt>
                <c:pt idx="69">
                  <c:v>59.23333300000013</c:v>
                </c:pt>
                <c:pt idx="70">
                  <c:v>58.966667000000143</c:v>
                </c:pt>
                <c:pt idx="71">
                  <c:v>59.533332999999857</c:v>
                </c:pt>
                <c:pt idx="72">
                  <c:v>59.933332999999948</c:v>
                </c:pt>
                <c:pt idx="73">
                  <c:v>68.599999999999909</c:v>
                </c:pt>
                <c:pt idx="74">
                  <c:v>69.199999999999818</c:v>
                </c:pt>
                <c:pt idx="75">
                  <c:v>68.066667000000052</c:v>
                </c:pt>
                <c:pt idx="76">
                  <c:v>69.333333000000039</c:v>
                </c:pt>
                <c:pt idx="77">
                  <c:v>69.300000000000182</c:v>
                </c:pt>
                <c:pt idx="78">
                  <c:v>79.099999999999909</c:v>
                </c:pt>
                <c:pt idx="79">
                  <c:v>78.466667000000143</c:v>
                </c:pt>
                <c:pt idx="80">
                  <c:v>79.633333000000221</c:v>
                </c:pt>
                <c:pt idx="81">
                  <c:v>79.333333000000039</c:v>
                </c:pt>
                <c:pt idx="82">
                  <c:v>79.199999999999818</c:v>
                </c:pt>
                <c:pt idx="83">
                  <c:v>89.833333000000039</c:v>
                </c:pt>
                <c:pt idx="84">
                  <c:v>88.466667000000143</c:v>
                </c:pt>
                <c:pt idx="85">
                  <c:v>88.633333000000221</c:v>
                </c:pt>
                <c:pt idx="86">
                  <c:v>89.300000000000182</c:v>
                </c:pt>
                <c:pt idx="87">
                  <c:v>98.73333300000013</c:v>
                </c:pt>
                <c:pt idx="88">
                  <c:v>99.199999999999818</c:v>
                </c:pt>
                <c:pt idx="89">
                  <c:v>99.366666999999779</c:v>
                </c:pt>
                <c:pt idx="90">
                  <c:v>98.099999999999909</c:v>
                </c:pt>
                <c:pt idx="91">
                  <c:v>99.26666699999987</c:v>
                </c:pt>
                <c:pt idx="92">
                  <c:v>108</c:v>
                </c:pt>
                <c:pt idx="93">
                  <c:v>108.19999999999982</c:v>
                </c:pt>
                <c:pt idx="94">
                  <c:v>108.19999999999982</c:v>
                </c:pt>
                <c:pt idx="95">
                  <c:v>108.83333300000004</c:v>
                </c:pt>
                <c:pt idx="96">
                  <c:v>108.63333300000022</c:v>
                </c:pt>
                <c:pt idx="97">
                  <c:v>108.80000000000018</c:v>
                </c:pt>
                <c:pt idx="98">
                  <c:v>109.03333299999986</c:v>
                </c:pt>
                <c:pt idx="99">
                  <c:v>107.73333300000013</c:v>
                </c:pt>
                <c:pt idx="100">
                  <c:v>108.83333300000004</c:v>
                </c:pt>
                <c:pt idx="101">
                  <c:v>108.03333299999986</c:v>
                </c:pt>
                <c:pt idx="102">
                  <c:v>109.16666699999996</c:v>
                </c:pt>
                <c:pt idx="103">
                  <c:v>107.40000000000009</c:v>
                </c:pt>
                <c:pt idx="104">
                  <c:v>109</c:v>
                </c:pt>
                <c:pt idx="105">
                  <c:v>108.69999999999982</c:v>
                </c:pt>
                <c:pt idx="106">
                  <c:v>109.19999999999982</c:v>
                </c:pt>
                <c:pt idx="107">
                  <c:v>108.56666700000005</c:v>
                </c:pt>
                <c:pt idx="108">
                  <c:v>108.90000000000009</c:v>
                </c:pt>
                <c:pt idx="109">
                  <c:v>108.86666699999978</c:v>
                </c:pt>
                <c:pt idx="110">
                  <c:v>109.36666699999978</c:v>
                </c:pt>
                <c:pt idx="111">
                  <c:v>107.83333300000004</c:v>
                </c:pt>
                <c:pt idx="112">
                  <c:v>107.36666699999978</c:v>
                </c:pt>
                <c:pt idx="113">
                  <c:v>107.13333300000022</c:v>
                </c:pt>
                <c:pt idx="114">
                  <c:v>106.26666699999987</c:v>
                </c:pt>
                <c:pt idx="115">
                  <c:v>98.73333300000013</c:v>
                </c:pt>
                <c:pt idx="116">
                  <c:v>98.73333300000013</c:v>
                </c:pt>
                <c:pt idx="117">
                  <c:v>99.333333000000039</c:v>
                </c:pt>
                <c:pt idx="118">
                  <c:v>97.900000000000091</c:v>
                </c:pt>
                <c:pt idx="119">
                  <c:v>98.366666999999779</c:v>
                </c:pt>
                <c:pt idx="120">
                  <c:v>89.033332999999857</c:v>
                </c:pt>
                <c:pt idx="121">
                  <c:v>89.833333000000039</c:v>
                </c:pt>
                <c:pt idx="122">
                  <c:v>88.066667000000052</c:v>
                </c:pt>
                <c:pt idx="123">
                  <c:v>88.699999999999818</c:v>
                </c:pt>
                <c:pt idx="124">
                  <c:v>87.933332999999948</c:v>
                </c:pt>
                <c:pt idx="125">
                  <c:v>89.199999999999818</c:v>
                </c:pt>
                <c:pt idx="126">
                  <c:v>79.400000000000091</c:v>
                </c:pt>
                <c:pt idx="127">
                  <c:v>78</c:v>
                </c:pt>
                <c:pt idx="128">
                  <c:v>79.033332999999857</c:v>
                </c:pt>
                <c:pt idx="129">
                  <c:v>79</c:v>
                </c:pt>
                <c:pt idx="130">
                  <c:v>79.433332999999948</c:v>
                </c:pt>
                <c:pt idx="131">
                  <c:v>78.933332999999948</c:v>
                </c:pt>
                <c:pt idx="132">
                  <c:v>79.133333000000221</c:v>
                </c:pt>
                <c:pt idx="133">
                  <c:v>79.033332999999857</c:v>
                </c:pt>
                <c:pt idx="134">
                  <c:v>79.73333300000013</c:v>
                </c:pt>
                <c:pt idx="135">
                  <c:v>78.833333000000039</c:v>
                </c:pt>
                <c:pt idx="136">
                  <c:v>78.466667000000143</c:v>
                </c:pt>
                <c:pt idx="137">
                  <c:v>77.966667000000143</c:v>
                </c:pt>
                <c:pt idx="138">
                  <c:v>78.199999999999818</c:v>
                </c:pt>
                <c:pt idx="139">
                  <c:v>78.099999999999909</c:v>
                </c:pt>
                <c:pt idx="140">
                  <c:v>78.966667000000143</c:v>
                </c:pt>
                <c:pt idx="141">
                  <c:v>78.166666999999961</c:v>
                </c:pt>
                <c:pt idx="142">
                  <c:v>77.800000000000182</c:v>
                </c:pt>
                <c:pt idx="143">
                  <c:v>78.400000000000091</c:v>
                </c:pt>
                <c:pt idx="144">
                  <c:v>78.866666999999779</c:v>
                </c:pt>
                <c:pt idx="145">
                  <c:v>88.033332999999857</c:v>
                </c:pt>
                <c:pt idx="146">
                  <c:v>89.099999999999909</c:v>
                </c:pt>
                <c:pt idx="147">
                  <c:v>87.833333000000039</c:v>
                </c:pt>
                <c:pt idx="148">
                  <c:v>98.23333300000013</c:v>
                </c:pt>
                <c:pt idx="149">
                  <c:v>98.333333000000039</c:v>
                </c:pt>
                <c:pt idx="150">
                  <c:v>98.066667000000052</c:v>
                </c:pt>
                <c:pt idx="151">
                  <c:v>109.43333299999995</c:v>
                </c:pt>
                <c:pt idx="152">
                  <c:v>108.69999999999982</c:v>
                </c:pt>
                <c:pt idx="153">
                  <c:v>118.80000000000018</c:v>
                </c:pt>
                <c:pt idx="154">
                  <c:v>128.09999999999991</c:v>
                </c:pt>
                <c:pt idx="155">
                  <c:v>129.40000000000009</c:v>
                </c:pt>
                <c:pt idx="156">
                  <c:v>139.09999999999991</c:v>
                </c:pt>
                <c:pt idx="157">
                  <c:v>149.13333300000022</c:v>
                </c:pt>
                <c:pt idx="158">
                  <c:v>157.90000000000009</c:v>
                </c:pt>
                <c:pt idx="159">
                  <c:v>167.40000000000009</c:v>
                </c:pt>
                <c:pt idx="160">
                  <c:v>178.96666700000014</c:v>
                </c:pt>
                <c:pt idx="161">
                  <c:v>198.26666699999987</c:v>
                </c:pt>
                <c:pt idx="162">
                  <c:v>208.43333299999995</c:v>
                </c:pt>
                <c:pt idx="163">
                  <c:v>227.5</c:v>
                </c:pt>
                <c:pt idx="164">
                  <c:v>238.30000000000018</c:v>
                </c:pt>
                <c:pt idx="165">
                  <c:v>258.03333299999986</c:v>
                </c:pt>
                <c:pt idx="166">
                  <c:v>278.83333300000004</c:v>
                </c:pt>
                <c:pt idx="167">
                  <c:v>297.03333299999986</c:v>
                </c:pt>
                <c:pt idx="168">
                  <c:v>327.59999999999991</c:v>
                </c:pt>
                <c:pt idx="169">
                  <c:v>347.43333299999995</c:v>
                </c:pt>
                <c:pt idx="170">
                  <c:v>378.43333299999995</c:v>
                </c:pt>
                <c:pt idx="171">
                  <c:v>407.56666700000005</c:v>
                </c:pt>
                <c:pt idx="172">
                  <c:v>439.09999999999991</c:v>
                </c:pt>
                <c:pt idx="173">
                  <c:v>478.16666699999996</c:v>
                </c:pt>
                <c:pt idx="174">
                  <c:v>519.43333299999995</c:v>
                </c:pt>
                <c:pt idx="175">
                  <c:v>557.86666699999978</c:v>
                </c:pt>
                <c:pt idx="176">
                  <c:v>598.59999999999991</c:v>
                </c:pt>
                <c:pt idx="177">
                  <c:v>648.36666699999978</c:v>
                </c:pt>
                <c:pt idx="178">
                  <c:v>697.5</c:v>
                </c:pt>
                <c:pt idx="179">
                  <c:v>749.40000000000009</c:v>
                </c:pt>
                <c:pt idx="180">
                  <c:v>817.86666699999978</c:v>
                </c:pt>
                <c:pt idx="181">
                  <c:v>878.63333300000022</c:v>
                </c:pt>
                <c:pt idx="182">
                  <c:v>947.40000000000009</c:v>
                </c:pt>
                <c:pt idx="183">
                  <c:v>1019</c:v>
                </c:pt>
                <c:pt idx="184">
                  <c:v>1096.9000000000001</c:v>
                </c:pt>
                <c:pt idx="185">
                  <c:v>1178.0666670000001</c:v>
                </c:pt>
                <c:pt idx="186">
                  <c:v>1268.9000000000001</c:v>
                </c:pt>
                <c:pt idx="187">
                  <c:v>1367.7666669999999</c:v>
                </c:pt>
                <c:pt idx="188">
                  <c:v>1466.5666670000001</c:v>
                </c:pt>
                <c:pt idx="189">
                  <c:v>1577.8666669999998</c:v>
                </c:pt>
                <c:pt idx="190">
                  <c:v>1697.833333</c:v>
                </c:pt>
                <c:pt idx="191">
                  <c:v>1827.4</c:v>
                </c:pt>
                <c:pt idx="192">
                  <c:v>1957.6999999999998</c:v>
                </c:pt>
                <c:pt idx="193">
                  <c:v>2098.7333330000001</c:v>
                </c:pt>
                <c:pt idx="194">
                  <c:v>2257.9666670000001</c:v>
                </c:pt>
                <c:pt idx="195">
                  <c:v>2418</c:v>
                </c:pt>
                <c:pt idx="196">
                  <c:v>2586.6</c:v>
                </c:pt>
                <c:pt idx="197">
                  <c:v>2767.7</c:v>
                </c:pt>
                <c:pt idx="198">
                  <c:v>2967.166667</c:v>
                </c:pt>
                <c:pt idx="199">
                  <c:v>3167.166667</c:v>
                </c:pt>
                <c:pt idx="200">
                  <c:v>3388.6333330000002</c:v>
                </c:pt>
                <c:pt idx="201">
                  <c:v>3617.1333330000002</c:v>
                </c:pt>
                <c:pt idx="202">
                  <c:v>3858.7333330000001</c:v>
                </c:pt>
                <c:pt idx="203">
                  <c:v>4108.4666670000006</c:v>
                </c:pt>
                <c:pt idx="204">
                  <c:v>4377.7333330000001</c:v>
                </c:pt>
                <c:pt idx="205">
                  <c:v>4668.6333329999998</c:v>
                </c:pt>
                <c:pt idx="206">
                  <c:v>4958.9333329999999</c:v>
                </c:pt>
                <c:pt idx="207">
                  <c:v>5278.9333329999999</c:v>
                </c:pt>
                <c:pt idx="208">
                  <c:v>5598.2</c:v>
                </c:pt>
                <c:pt idx="209">
                  <c:v>5938.4333329999999</c:v>
                </c:pt>
                <c:pt idx="210">
                  <c:v>6298.9666670000006</c:v>
                </c:pt>
                <c:pt idx="211">
                  <c:v>6667.9</c:v>
                </c:pt>
                <c:pt idx="212">
                  <c:v>7057.9666670000006</c:v>
                </c:pt>
                <c:pt idx="213">
                  <c:v>7476.6666669999995</c:v>
                </c:pt>
                <c:pt idx="214">
                  <c:v>7908.2666669999999</c:v>
                </c:pt>
                <c:pt idx="215">
                  <c:v>8307.7333330000001</c:v>
                </c:pt>
                <c:pt idx="216">
                  <c:v>8807.5333329999994</c:v>
                </c:pt>
                <c:pt idx="217">
                  <c:v>9307.2000000000007</c:v>
                </c:pt>
                <c:pt idx="218">
                  <c:v>9808.3666670000002</c:v>
                </c:pt>
                <c:pt idx="219">
                  <c:v>10307.466667000001</c:v>
                </c:pt>
                <c:pt idx="220">
                  <c:v>10807.666667</c:v>
                </c:pt>
                <c:pt idx="221">
                  <c:v>11408.033332999999</c:v>
                </c:pt>
                <c:pt idx="222">
                  <c:v>12009.233333</c:v>
                </c:pt>
                <c:pt idx="223">
                  <c:v>12607.666667</c:v>
                </c:pt>
                <c:pt idx="224">
                  <c:v>13208.2</c:v>
                </c:pt>
                <c:pt idx="225">
                  <c:v>13808.133333</c:v>
                </c:pt>
                <c:pt idx="226">
                  <c:v>14508.766667</c:v>
                </c:pt>
                <c:pt idx="227">
                  <c:v>15205.766667</c:v>
                </c:pt>
                <c:pt idx="228">
                  <c:v>15908.733333</c:v>
                </c:pt>
                <c:pt idx="229">
                  <c:v>16607.599999999999</c:v>
                </c:pt>
                <c:pt idx="230">
                  <c:v>17408.666667000001</c:v>
                </c:pt>
                <c:pt idx="231">
                  <c:v>18106.599999999999</c:v>
                </c:pt>
                <c:pt idx="232">
                  <c:v>18908.066666999999</c:v>
                </c:pt>
                <c:pt idx="233">
                  <c:v>19706.599999999999</c:v>
                </c:pt>
                <c:pt idx="234">
                  <c:v>20607.866666999998</c:v>
                </c:pt>
                <c:pt idx="235">
                  <c:v>21408.799999999999</c:v>
                </c:pt>
                <c:pt idx="236">
                  <c:v>22308.633333000002</c:v>
                </c:pt>
                <c:pt idx="237">
                  <c:v>23209.733333</c:v>
                </c:pt>
                <c:pt idx="238">
                  <c:v>24106.866666999998</c:v>
                </c:pt>
                <c:pt idx="239">
                  <c:v>25006.533332999999</c:v>
                </c:pt>
                <c:pt idx="240">
                  <c:v>26007.5</c:v>
                </c:pt>
                <c:pt idx="241">
                  <c:v>27008.033332999999</c:v>
                </c:pt>
                <c:pt idx="242">
                  <c:v>28009.433333000001</c:v>
                </c:pt>
                <c:pt idx="243">
                  <c:v>29008.433333000001</c:v>
                </c:pt>
                <c:pt idx="244">
                  <c:v>30108</c:v>
                </c:pt>
                <c:pt idx="245">
                  <c:v>31208.1</c:v>
                </c:pt>
                <c:pt idx="246">
                  <c:v>32208.799999999999</c:v>
                </c:pt>
                <c:pt idx="247">
                  <c:v>33308.366667000002</c:v>
                </c:pt>
                <c:pt idx="248">
                  <c:v>34507.066666999999</c:v>
                </c:pt>
                <c:pt idx="249">
                  <c:v>35609.366667000002</c:v>
                </c:pt>
                <c:pt idx="250">
                  <c:v>36708.400000000001</c:v>
                </c:pt>
                <c:pt idx="251">
                  <c:v>37807.266667000004</c:v>
                </c:pt>
                <c:pt idx="252">
                  <c:v>39009.066666999999</c:v>
                </c:pt>
                <c:pt idx="253">
                  <c:v>40107.666666999998</c:v>
                </c:pt>
                <c:pt idx="254">
                  <c:v>41209.5</c:v>
                </c:pt>
                <c:pt idx="255">
                  <c:v>42207.666666999998</c:v>
                </c:pt>
                <c:pt idx="256">
                  <c:v>43208.633332999998</c:v>
                </c:pt>
                <c:pt idx="257">
                  <c:v>44208.466667000001</c:v>
                </c:pt>
                <c:pt idx="258">
                  <c:v>45107.8</c:v>
                </c:pt>
                <c:pt idx="259">
                  <c:v>45909.066666999999</c:v>
                </c:pt>
                <c:pt idx="260">
                  <c:v>46707.666666999998</c:v>
                </c:pt>
                <c:pt idx="261">
                  <c:v>47408.233332999996</c:v>
                </c:pt>
                <c:pt idx="262">
                  <c:v>48109.1</c:v>
                </c:pt>
                <c:pt idx="263">
                  <c:v>48608.666666999998</c:v>
                </c:pt>
                <c:pt idx="264">
                  <c:v>49108.466667000001</c:v>
                </c:pt>
                <c:pt idx="265">
                  <c:v>49407.199999999997</c:v>
                </c:pt>
                <c:pt idx="266">
                  <c:v>49608.433333000001</c:v>
                </c:pt>
                <c:pt idx="267">
                  <c:v>49808.566666999999</c:v>
                </c:pt>
                <c:pt idx="268">
                  <c:v>49708.433333000001</c:v>
                </c:pt>
                <c:pt idx="269">
                  <c:v>49608.7</c:v>
                </c:pt>
                <c:pt idx="270">
                  <c:v>49307.866667000002</c:v>
                </c:pt>
                <c:pt idx="271">
                  <c:v>48909</c:v>
                </c:pt>
                <c:pt idx="272">
                  <c:v>48507.133332999998</c:v>
                </c:pt>
                <c:pt idx="273">
                  <c:v>47808.133332999998</c:v>
                </c:pt>
                <c:pt idx="274">
                  <c:v>47207.9</c:v>
                </c:pt>
                <c:pt idx="275">
                  <c:v>46409.333333000002</c:v>
                </c:pt>
                <c:pt idx="276">
                  <c:v>45507.333333000002</c:v>
                </c:pt>
                <c:pt idx="277">
                  <c:v>44508.833333000002</c:v>
                </c:pt>
                <c:pt idx="278">
                  <c:v>43407.6</c:v>
                </c:pt>
                <c:pt idx="279">
                  <c:v>42208.633332999998</c:v>
                </c:pt>
                <c:pt idx="280">
                  <c:v>41108.1</c:v>
                </c:pt>
                <c:pt idx="281">
                  <c:v>39907.599999999999</c:v>
                </c:pt>
                <c:pt idx="282">
                  <c:v>38707.533332999999</c:v>
                </c:pt>
                <c:pt idx="283">
                  <c:v>37507.699999999997</c:v>
                </c:pt>
                <c:pt idx="284">
                  <c:v>36309.266667000004</c:v>
                </c:pt>
                <c:pt idx="285">
                  <c:v>35107.5</c:v>
                </c:pt>
                <c:pt idx="286">
                  <c:v>33908.433333000001</c:v>
                </c:pt>
                <c:pt idx="287">
                  <c:v>32707.633333000002</c:v>
                </c:pt>
                <c:pt idx="288">
                  <c:v>31508.266667</c:v>
                </c:pt>
                <c:pt idx="289">
                  <c:v>30408.6</c:v>
                </c:pt>
                <c:pt idx="290">
                  <c:v>29408.666667000001</c:v>
                </c:pt>
                <c:pt idx="291">
                  <c:v>28307.666667000001</c:v>
                </c:pt>
                <c:pt idx="292">
                  <c:v>27407.599999999999</c:v>
                </c:pt>
                <c:pt idx="293">
                  <c:v>26507</c:v>
                </c:pt>
                <c:pt idx="294">
                  <c:v>25608.366666999998</c:v>
                </c:pt>
                <c:pt idx="295">
                  <c:v>24808.533332999999</c:v>
                </c:pt>
                <c:pt idx="296">
                  <c:v>24007.033332999999</c:v>
                </c:pt>
                <c:pt idx="297">
                  <c:v>23308.233333</c:v>
                </c:pt>
                <c:pt idx="298">
                  <c:v>22607.733333</c:v>
                </c:pt>
                <c:pt idx="299">
                  <c:v>22006.933333000001</c:v>
                </c:pt>
                <c:pt idx="300">
                  <c:v>21407.599999999999</c:v>
                </c:pt>
                <c:pt idx="301">
                  <c:v>20807.166667000001</c:v>
                </c:pt>
                <c:pt idx="302">
                  <c:v>20206.900000000001</c:v>
                </c:pt>
                <c:pt idx="303">
                  <c:v>19708.7</c:v>
                </c:pt>
                <c:pt idx="304">
                  <c:v>19207.3</c:v>
                </c:pt>
                <c:pt idx="305">
                  <c:v>18709.633333000002</c:v>
                </c:pt>
                <c:pt idx="306">
                  <c:v>18308.066666999999</c:v>
                </c:pt>
                <c:pt idx="307">
                  <c:v>17809.099999999999</c:v>
                </c:pt>
                <c:pt idx="308">
                  <c:v>17406.866666999998</c:v>
                </c:pt>
                <c:pt idx="309">
                  <c:v>16907.033332999999</c:v>
                </c:pt>
                <c:pt idx="310">
                  <c:v>16508.233333</c:v>
                </c:pt>
                <c:pt idx="311">
                  <c:v>16107.866667</c:v>
                </c:pt>
                <c:pt idx="312">
                  <c:v>15709.166667</c:v>
                </c:pt>
                <c:pt idx="313">
                  <c:v>15209</c:v>
                </c:pt>
                <c:pt idx="314">
                  <c:v>14807.9</c:v>
                </c:pt>
                <c:pt idx="315">
                  <c:v>14407.6</c:v>
                </c:pt>
                <c:pt idx="316">
                  <c:v>14008.3</c:v>
                </c:pt>
                <c:pt idx="317">
                  <c:v>13607.8</c:v>
                </c:pt>
                <c:pt idx="318">
                  <c:v>13308.166667</c:v>
                </c:pt>
                <c:pt idx="319">
                  <c:v>12908.2</c:v>
                </c:pt>
                <c:pt idx="320">
                  <c:v>12507.933333000001</c:v>
                </c:pt>
                <c:pt idx="321">
                  <c:v>12107.7</c:v>
                </c:pt>
                <c:pt idx="322">
                  <c:v>11808.833333</c:v>
                </c:pt>
                <c:pt idx="323">
                  <c:v>11408.433333000001</c:v>
                </c:pt>
                <c:pt idx="324">
                  <c:v>11007.9</c:v>
                </c:pt>
                <c:pt idx="325">
                  <c:v>10708.666667</c:v>
                </c:pt>
                <c:pt idx="326">
                  <c:v>10407.833333</c:v>
                </c:pt>
                <c:pt idx="327">
                  <c:v>10107.833333</c:v>
                </c:pt>
                <c:pt idx="328">
                  <c:v>9808.4</c:v>
                </c:pt>
                <c:pt idx="329">
                  <c:v>9508.5333329999994</c:v>
                </c:pt>
                <c:pt idx="330">
                  <c:v>9207.6333329999998</c:v>
                </c:pt>
                <c:pt idx="331">
                  <c:v>8907.2666669999999</c:v>
                </c:pt>
                <c:pt idx="332">
                  <c:v>8608.2666669999999</c:v>
                </c:pt>
                <c:pt idx="333">
                  <c:v>8408.5333329999994</c:v>
                </c:pt>
                <c:pt idx="334">
                  <c:v>8107.9666670000006</c:v>
                </c:pt>
                <c:pt idx="335">
                  <c:v>7908.8666670000002</c:v>
                </c:pt>
                <c:pt idx="336">
                  <c:v>7708.0333329999994</c:v>
                </c:pt>
                <c:pt idx="337">
                  <c:v>7488.5666670000001</c:v>
                </c:pt>
                <c:pt idx="338">
                  <c:v>7299.2333330000001</c:v>
                </c:pt>
                <c:pt idx="339">
                  <c:v>7118.4666670000006</c:v>
                </c:pt>
                <c:pt idx="340">
                  <c:v>6938.0666670000001</c:v>
                </c:pt>
                <c:pt idx="341">
                  <c:v>6777.6333329999998</c:v>
                </c:pt>
                <c:pt idx="342">
                  <c:v>6617.2</c:v>
                </c:pt>
                <c:pt idx="343">
                  <c:v>6477.2</c:v>
                </c:pt>
                <c:pt idx="344">
                  <c:v>6338.4</c:v>
                </c:pt>
                <c:pt idx="345">
                  <c:v>6207.8</c:v>
                </c:pt>
                <c:pt idx="346">
                  <c:v>6098.3666670000002</c:v>
                </c:pt>
                <c:pt idx="347">
                  <c:v>5988.3666670000002</c:v>
                </c:pt>
                <c:pt idx="348">
                  <c:v>5878.3</c:v>
                </c:pt>
                <c:pt idx="349">
                  <c:v>5775.8666670000002</c:v>
                </c:pt>
                <c:pt idx="350">
                  <c:v>5668</c:v>
                </c:pt>
                <c:pt idx="351">
                  <c:v>5577.8</c:v>
                </c:pt>
                <c:pt idx="352">
                  <c:v>5497.7333330000001</c:v>
                </c:pt>
                <c:pt idx="353">
                  <c:v>5408.5</c:v>
                </c:pt>
                <c:pt idx="354">
                  <c:v>5317.9666670000006</c:v>
                </c:pt>
                <c:pt idx="355">
                  <c:v>5247.5666670000001</c:v>
                </c:pt>
                <c:pt idx="356">
                  <c:v>5186.2333330000001</c:v>
                </c:pt>
                <c:pt idx="357">
                  <c:v>5118.8333330000005</c:v>
                </c:pt>
                <c:pt idx="358">
                  <c:v>5057.1666669999995</c:v>
                </c:pt>
                <c:pt idx="359">
                  <c:v>4998.9333329999999</c:v>
                </c:pt>
                <c:pt idx="360">
                  <c:v>4937.8</c:v>
                </c:pt>
                <c:pt idx="361">
                  <c:v>4888.2666669999999</c:v>
                </c:pt>
                <c:pt idx="362">
                  <c:v>4837.4666670000006</c:v>
                </c:pt>
                <c:pt idx="363">
                  <c:v>4789.3333330000005</c:v>
                </c:pt>
                <c:pt idx="364">
                  <c:v>4745.8333330000005</c:v>
                </c:pt>
                <c:pt idx="365">
                  <c:v>4708.3999999999996</c:v>
                </c:pt>
                <c:pt idx="366">
                  <c:v>4667.5333329999994</c:v>
                </c:pt>
                <c:pt idx="367">
                  <c:v>4637.2333330000001</c:v>
                </c:pt>
                <c:pt idx="368">
                  <c:v>4608.2666669999999</c:v>
                </c:pt>
                <c:pt idx="369">
                  <c:v>4588.3999999999996</c:v>
                </c:pt>
                <c:pt idx="370">
                  <c:v>4577.6666669999995</c:v>
                </c:pt>
                <c:pt idx="371">
                  <c:v>4568.8333330000005</c:v>
                </c:pt>
                <c:pt idx="372">
                  <c:v>4557.5333329999994</c:v>
                </c:pt>
                <c:pt idx="373">
                  <c:v>4557.8999999999996</c:v>
                </c:pt>
                <c:pt idx="374">
                  <c:v>4557.4333329999999</c:v>
                </c:pt>
                <c:pt idx="375">
                  <c:v>4556.9666670000006</c:v>
                </c:pt>
                <c:pt idx="376">
                  <c:v>4577.2666669999999</c:v>
                </c:pt>
                <c:pt idx="377">
                  <c:v>4587.8333330000005</c:v>
                </c:pt>
                <c:pt idx="378">
                  <c:v>4605.4666670000006</c:v>
                </c:pt>
                <c:pt idx="379">
                  <c:v>4638.3666670000002</c:v>
                </c:pt>
                <c:pt idx="380">
                  <c:v>4668.3</c:v>
                </c:pt>
                <c:pt idx="381">
                  <c:v>4696.8666670000002</c:v>
                </c:pt>
                <c:pt idx="382">
                  <c:v>4737.7</c:v>
                </c:pt>
                <c:pt idx="383">
                  <c:v>4777.5333329999994</c:v>
                </c:pt>
                <c:pt idx="384">
                  <c:v>4826.8999999999996</c:v>
                </c:pt>
                <c:pt idx="385">
                  <c:v>4878.7666669999999</c:v>
                </c:pt>
                <c:pt idx="386">
                  <c:v>4938.1333329999998</c:v>
                </c:pt>
                <c:pt idx="387">
                  <c:v>4998.5</c:v>
                </c:pt>
                <c:pt idx="388">
                  <c:v>5067.0666670000001</c:v>
                </c:pt>
                <c:pt idx="389">
                  <c:v>5127.7</c:v>
                </c:pt>
                <c:pt idx="390">
                  <c:v>5209</c:v>
                </c:pt>
                <c:pt idx="391">
                  <c:v>5278.4333329999999</c:v>
                </c:pt>
                <c:pt idx="392">
                  <c:v>5358.4333329999999</c:v>
                </c:pt>
                <c:pt idx="393">
                  <c:v>5438.7</c:v>
                </c:pt>
                <c:pt idx="394">
                  <c:v>5527.2666669999999</c:v>
                </c:pt>
                <c:pt idx="395">
                  <c:v>5617.2333330000001</c:v>
                </c:pt>
                <c:pt idx="396">
                  <c:v>5707.3</c:v>
                </c:pt>
                <c:pt idx="397">
                  <c:v>5807.5333329999994</c:v>
                </c:pt>
                <c:pt idx="398">
                  <c:v>5907.5666670000001</c:v>
                </c:pt>
                <c:pt idx="399">
                  <c:v>6007.5666670000001</c:v>
                </c:pt>
                <c:pt idx="400">
                  <c:v>6117.3333330000005</c:v>
                </c:pt>
                <c:pt idx="401">
                  <c:v>6217.3</c:v>
                </c:pt>
                <c:pt idx="402">
                  <c:v>6328.1333329999998</c:v>
                </c:pt>
                <c:pt idx="403">
                  <c:v>6427.4666670000006</c:v>
                </c:pt>
                <c:pt idx="404">
                  <c:v>6548.8666670000002</c:v>
                </c:pt>
                <c:pt idx="405">
                  <c:v>6657.7666669999999</c:v>
                </c:pt>
                <c:pt idx="406">
                  <c:v>6777.9</c:v>
                </c:pt>
                <c:pt idx="407">
                  <c:v>6887.6333329999998</c:v>
                </c:pt>
                <c:pt idx="408">
                  <c:v>7017.0666670000001</c:v>
                </c:pt>
                <c:pt idx="409">
                  <c:v>7147.4333329999999</c:v>
                </c:pt>
                <c:pt idx="410">
                  <c:v>7267.2</c:v>
                </c:pt>
                <c:pt idx="411">
                  <c:v>7386.5666670000001</c:v>
                </c:pt>
                <c:pt idx="412">
                  <c:v>7517.4</c:v>
                </c:pt>
                <c:pt idx="413">
                  <c:v>7608.0333329999994</c:v>
                </c:pt>
                <c:pt idx="414">
                  <c:v>7807.0666670000001</c:v>
                </c:pt>
                <c:pt idx="415">
                  <c:v>7908.4</c:v>
                </c:pt>
                <c:pt idx="416">
                  <c:v>8008.3333330000005</c:v>
                </c:pt>
                <c:pt idx="417">
                  <c:v>8206.5</c:v>
                </c:pt>
                <c:pt idx="418">
                  <c:v>8307.2333330000001</c:v>
                </c:pt>
                <c:pt idx="419">
                  <c:v>8408.4333330000009</c:v>
                </c:pt>
                <c:pt idx="420">
                  <c:v>8608.1666669999995</c:v>
                </c:pt>
                <c:pt idx="421">
                  <c:v>8707.2999999999993</c:v>
                </c:pt>
                <c:pt idx="422">
                  <c:v>8908.2999999999993</c:v>
                </c:pt>
                <c:pt idx="423">
                  <c:v>9007.3666670000002</c:v>
                </c:pt>
                <c:pt idx="424">
                  <c:v>9108.1</c:v>
                </c:pt>
                <c:pt idx="425">
                  <c:v>9308.8666670000002</c:v>
                </c:pt>
                <c:pt idx="426">
                  <c:v>9408.0666669999991</c:v>
                </c:pt>
                <c:pt idx="427">
                  <c:v>9507.1333329999998</c:v>
                </c:pt>
                <c:pt idx="428">
                  <c:v>9707.4333330000009</c:v>
                </c:pt>
                <c:pt idx="429">
                  <c:v>9808.6666669999995</c:v>
                </c:pt>
                <c:pt idx="430">
                  <c:v>10008.666667</c:v>
                </c:pt>
                <c:pt idx="431">
                  <c:v>10106.633333</c:v>
                </c:pt>
                <c:pt idx="432">
                  <c:v>10206.866667</c:v>
                </c:pt>
                <c:pt idx="433">
                  <c:v>10407.9</c:v>
                </c:pt>
                <c:pt idx="434">
                  <c:v>10505.7</c:v>
                </c:pt>
                <c:pt idx="435">
                  <c:v>10606.633333</c:v>
                </c:pt>
                <c:pt idx="436">
                  <c:v>10807.7</c:v>
                </c:pt>
                <c:pt idx="437">
                  <c:v>10907.866667</c:v>
                </c:pt>
                <c:pt idx="438">
                  <c:v>11007.533332999999</c:v>
                </c:pt>
                <c:pt idx="439">
                  <c:v>11207.166667</c:v>
                </c:pt>
                <c:pt idx="440">
                  <c:v>11306.9</c:v>
                </c:pt>
                <c:pt idx="441">
                  <c:v>11406.233333</c:v>
                </c:pt>
                <c:pt idx="442">
                  <c:v>11508.266667</c:v>
                </c:pt>
                <c:pt idx="443">
                  <c:v>11707.633333</c:v>
                </c:pt>
                <c:pt idx="444">
                  <c:v>11807.1</c:v>
                </c:pt>
                <c:pt idx="445">
                  <c:v>11907.433333000001</c:v>
                </c:pt>
                <c:pt idx="446">
                  <c:v>12105.7</c:v>
                </c:pt>
                <c:pt idx="447">
                  <c:v>12207.333333</c:v>
                </c:pt>
                <c:pt idx="448">
                  <c:v>12308.633333</c:v>
                </c:pt>
                <c:pt idx="449">
                  <c:v>12407.233333</c:v>
                </c:pt>
                <c:pt idx="450">
                  <c:v>12608</c:v>
                </c:pt>
                <c:pt idx="451">
                  <c:v>12707.7</c:v>
                </c:pt>
                <c:pt idx="452">
                  <c:v>12808.166667</c:v>
                </c:pt>
                <c:pt idx="453">
                  <c:v>12906.333333</c:v>
                </c:pt>
                <c:pt idx="454">
                  <c:v>13106.633333</c:v>
                </c:pt>
                <c:pt idx="455">
                  <c:v>13207.466667000001</c:v>
                </c:pt>
                <c:pt idx="456">
                  <c:v>13308.066666999999</c:v>
                </c:pt>
                <c:pt idx="457">
                  <c:v>13407.666667</c:v>
                </c:pt>
                <c:pt idx="458">
                  <c:v>13507.9</c:v>
                </c:pt>
                <c:pt idx="459">
                  <c:v>13607.5</c:v>
                </c:pt>
                <c:pt idx="460">
                  <c:v>13808.333333</c:v>
                </c:pt>
                <c:pt idx="461">
                  <c:v>13908.866667</c:v>
                </c:pt>
                <c:pt idx="462">
                  <c:v>14007.8</c:v>
                </c:pt>
                <c:pt idx="463">
                  <c:v>14108.3</c:v>
                </c:pt>
                <c:pt idx="464">
                  <c:v>14207.9</c:v>
                </c:pt>
                <c:pt idx="465">
                  <c:v>14308.566666999999</c:v>
                </c:pt>
                <c:pt idx="466">
                  <c:v>14507.866667</c:v>
                </c:pt>
                <c:pt idx="467">
                  <c:v>14608.2</c:v>
                </c:pt>
                <c:pt idx="468">
                  <c:v>14705.933333000001</c:v>
                </c:pt>
                <c:pt idx="469">
                  <c:v>14807.366667</c:v>
                </c:pt>
                <c:pt idx="470">
                  <c:v>14906.466667000001</c:v>
                </c:pt>
                <c:pt idx="471">
                  <c:v>15008.166667</c:v>
                </c:pt>
                <c:pt idx="472">
                  <c:v>15107.5</c:v>
                </c:pt>
                <c:pt idx="473">
                  <c:v>15207.966667000001</c:v>
                </c:pt>
                <c:pt idx="474">
                  <c:v>15306.733333</c:v>
                </c:pt>
                <c:pt idx="475">
                  <c:v>15408.2</c:v>
                </c:pt>
                <c:pt idx="476">
                  <c:v>15507.633333</c:v>
                </c:pt>
                <c:pt idx="477">
                  <c:v>15606.2</c:v>
                </c:pt>
                <c:pt idx="478">
                  <c:v>15707.133333</c:v>
                </c:pt>
                <c:pt idx="479">
                  <c:v>15707.066666999999</c:v>
                </c:pt>
                <c:pt idx="480">
                  <c:v>15807.033332999999</c:v>
                </c:pt>
                <c:pt idx="481">
                  <c:v>15907.766667</c:v>
                </c:pt>
                <c:pt idx="482">
                  <c:v>16007.433333000001</c:v>
                </c:pt>
                <c:pt idx="483">
                  <c:v>16107.033332999999</c:v>
                </c:pt>
                <c:pt idx="484">
                  <c:v>16107.6</c:v>
                </c:pt>
                <c:pt idx="485">
                  <c:v>16207.9</c:v>
                </c:pt>
                <c:pt idx="486">
                  <c:v>16307.333333</c:v>
                </c:pt>
                <c:pt idx="487">
                  <c:v>16407.733333</c:v>
                </c:pt>
                <c:pt idx="488">
                  <c:v>16509.233333</c:v>
                </c:pt>
                <c:pt idx="489">
                  <c:v>16507.433333000001</c:v>
                </c:pt>
                <c:pt idx="490">
                  <c:v>16607.533332999999</c:v>
                </c:pt>
                <c:pt idx="491">
                  <c:v>16607.5</c:v>
                </c:pt>
                <c:pt idx="492">
                  <c:v>16707.7</c:v>
                </c:pt>
                <c:pt idx="493">
                  <c:v>16806.233333</c:v>
                </c:pt>
                <c:pt idx="494">
                  <c:v>16806.533332999999</c:v>
                </c:pt>
                <c:pt idx="495">
                  <c:v>16906.966667000001</c:v>
                </c:pt>
                <c:pt idx="496">
                  <c:v>17006.666667000001</c:v>
                </c:pt>
                <c:pt idx="497">
                  <c:v>17008.133333000002</c:v>
                </c:pt>
                <c:pt idx="498">
                  <c:v>17107.533332999999</c:v>
                </c:pt>
                <c:pt idx="499">
                  <c:v>17106.933333000001</c:v>
                </c:pt>
                <c:pt idx="500">
                  <c:v>17207.599999999999</c:v>
                </c:pt>
                <c:pt idx="501">
                  <c:v>17307.066666999999</c:v>
                </c:pt>
                <c:pt idx="502">
                  <c:v>17306.033332999999</c:v>
                </c:pt>
                <c:pt idx="503">
                  <c:v>17307</c:v>
                </c:pt>
                <c:pt idx="504">
                  <c:v>17406.566666999999</c:v>
                </c:pt>
                <c:pt idx="505">
                  <c:v>17405.533332999999</c:v>
                </c:pt>
                <c:pt idx="506">
                  <c:v>17506.2</c:v>
                </c:pt>
                <c:pt idx="507">
                  <c:v>17506.466667000001</c:v>
                </c:pt>
                <c:pt idx="508">
                  <c:v>17606.666667000001</c:v>
                </c:pt>
                <c:pt idx="509">
                  <c:v>17607.900000000001</c:v>
                </c:pt>
                <c:pt idx="510">
                  <c:v>17606.933333000001</c:v>
                </c:pt>
                <c:pt idx="511">
                  <c:v>17708</c:v>
                </c:pt>
                <c:pt idx="512">
                  <c:v>17707.033332999999</c:v>
                </c:pt>
                <c:pt idx="513">
                  <c:v>17808</c:v>
                </c:pt>
                <c:pt idx="514">
                  <c:v>17807.7</c:v>
                </c:pt>
                <c:pt idx="515">
                  <c:v>17805.366666999998</c:v>
                </c:pt>
                <c:pt idx="516">
                  <c:v>17907.400000000001</c:v>
                </c:pt>
                <c:pt idx="517">
                  <c:v>17907.3</c:v>
                </c:pt>
                <c:pt idx="518">
                  <c:v>18007.2</c:v>
                </c:pt>
                <c:pt idx="519">
                  <c:v>18006.400000000001</c:v>
                </c:pt>
                <c:pt idx="520">
                  <c:v>18007.866666999998</c:v>
                </c:pt>
                <c:pt idx="521">
                  <c:v>18107.766667</c:v>
                </c:pt>
                <c:pt idx="522">
                  <c:v>18206.833332999999</c:v>
                </c:pt>
                <c:pt idx="523">
                  <c:v>18208.266667</c:v>
                </c:pt>
                <c:pt idx="524">
                  <c:v>18307.099999999999</c:v>
                </c:pt>
                <c:pt idx="525">
                  <c:v>18307.900000000001</c:v>
                </c:pt>
                <c:pt idx="526">
                  <c:v>18406.933333000001</c:v>
                </c:pt>
                <c:pt idx="527">
                  <c:v>18407.900000000001</c:v>
                </c:pt>
                <c:pt idx="528">
                  <c:v>18407.933333000001</c:v>
                </c:pt>
                <c:pt idx="529">
                  <c:v>18407.733333</c:v>
                </c:pt>
                <c:pt idx="530">
                  <c:v>18507.466667000001</c:v>
                </c:pt>
                <c:pt idx="531">
                  <c:v>18508.433333000001</c:v>
                </c:pt>
                <c:pt idx="532">
                  <c:v>18607.733333</c:v>
                </c:pt>
                <c:pt idx="533">
                  <c:v>18607.433333000001</c:v>
                </c:pt>
                <c:pt idx="534">
                  <c:v>18607.8</c:v>
                </c:pt>
                <c:pt idx="535">
                  <c:v>18707.433333000001</c:v>
                </c:pt>
                <c:pt idx="536">
                  <c:v>18706.866666999998</c:v>
                </c:pt>
                <c:pt idx="537">
                  <c:v>18707.633333000002</c:v>
                </c:pt>
                <c:pt idx="538">
                  <c:v>18707.666667000001</c:v>
                </c:pt>
                <c:pt idx="539">
                  <c:v>18808.266667</c:v>
                </c:pt>
                <c:pt idx="540">
                  <c:v>18808.099999999999</c:v>
                </c:pt>
                <c:pt idx="541">
                  <c:v>18807.433333000001</c:v>
                </c:pt>
                <c:pt idx="542">
                  <c:v>18908.099999999999</c:v>
                </c:pt>
                <c:pt idx="543">
                  <c:v>18906.8</c:v>
                </c:pt>
                <c:pt idx="544">
                  <c:v>18906.733333</c:v>
                </c:pt>
                <c:pt idx="545">
                  <c:v>18907.733333</c:v>
                </c:pt>
                <c:pt idx="546">
                  <c:v>19007.3</c:v>
                </c:pt>
                <c:pt idx="547">
                  <c:v>19008.3</c:v>
                </c:pt>
                <c:pt idx="548">
                  <c:v>19006.633333000002</c:v>
                </c:pt>
                <c:pt idx="549">
                  <c:v>19006.033332999999</c:v>
                </c:pt>
                <c:pt idx="550">
                  <c:v>19008.099999999999</c:v>
                </c:pt>
                <c:pt idx="551">
                  <c:v>19106.933333000001</c:v>
                </c:pt>
                <c:pt idx="552">
                  <c:v>19107.099999999999</c:v>
                </c:pt>
                <c:pt idx="553">
                  <c:v>19107.533332999999</c:v>
                </c:pt>
                <c:pt idx="554">
                  <c:v>19107.866666999998</c:v>
                </c:pt>
                <c:pt idx="555">
                  <c:v>19106.966667000001</c:v>
                </c:pt>
                <c:pt idx="556">
                  <c:v>19108.866666999998</c:v>
                </c:pt>
                <c:pt idx="557">
                  <c:v>19107.666667000001</c:v>
                </c:pt>
                <c:pt idx="558">
                  <c:v>19207.833332999999</c:v>
                </c:pt>
                <c:pt idx="559">
                  <c:v>19207.7</c:v>
                </c:pt>
                <c:pt idx="560">
                  <c:v>19206.233333</c:v>
                </c:pt>
                <c:pt idx="561">
                  <c:v>19207.066666999999</c:v>
                </c:pt>
                <c:pt idx="562">
                  <c:v>19206.766667</c:v>
                </c:pt>
                <c:pt idx="563">
                  <c:v>19207.933333000001</c:v>
                </c:pt>
                <c:pt idx="564">
                  <c:v>19207.933333000001</c:v>
                </c:pt>
                <c:pt idx="565">
                  <c:v>19207.5</c:v>
                </c:pt>
                <c:pt idx="566">
                  <c:v>19208.400000000001</c:v>
                </c:pt>
                <c:pt idx="567">
                  <c:v>19207.233333</c:v>
                </c:pt>
                <c:pt idx="568">
                  <c:v>19206.666667000001</c:v>
                </c:pt>
                <c:pt idx="569">
                  <c:v>19206.933333000001</c:v>
                </c:pt>
                <c:pt idx="570">
                  <c:v>19207.566666999999</c:v>
                </c:pt>
                <c:pt idx="571">
                  <c:v>19206.3</c:v>
                </c:pt>
                <c:pt idx="572">
                  <c:v>19208</c:v>
                </c:pt>
                <c:pt idx="573">
                  <c:v>19205.866666999998</c:v>
                </c:pt>
                <c:pt idx="574">
                  <c:v>19207.866666999998</c:v>
                </c:pt>
                <c:pt idx="575">
                  <c:v>19207.933333000001</c:v>
                </c:pt>
                <c:pt idx="576">
                  <c:v>19207.099999999999</c:v>
                </c:pt>
                <c:pt idx="577">
                  <c:v>19207.733333</c:v>
                </c:pt>
                <c:pt idx="578">
                  <c:v>19207.833332999999</c:v>
                </c:pt>
                <c:pt idx="579">
                  <c:v>19108.066666999999</c:v>
                </c:pt>
                <c:pt idx="580">
                  <c:v>19107.7</c:v>
                </c:pt>
                <c:pt idx="581">
                  <c:v>19107.333332999999</c:v>
                </c:pt>
                <c:pt idx="582">
                  <c:v>19106.933333000001</c:v>
                </c:pt>
                <c:pt idx="583">
                  <c:v>19107.833332999999</c:v>
                </c:pt>
                <c:pt idx="584">
                  <c:v>19106.5</c:v>
                </c:pt>
                <c:pt idx="585">
                  <c:v>19107.666667000001</c:v>
                </c:pt>
                <c:pt idx="586">
                  <c:v>19008.666667000001</c:v>
                </c:pt>
                <c:pt idx="587">
                  <c:v>19007.400000000001</c:v>
                </c:pt>
                <c:pt idx="588">
                  <c:v>19008.366666999998</c:v>
                </c:pt>
                <c:pt idx="589">
                  <c:v>19007.066666999999</c:v>
                </c:pt>
                <c:pt idx="590">
                  <c:v>19007.766667</c:v>
                </c:pt>
                <c:pt idx="591">
                  <c:v>18907.066666999999</c:v>
                </c:pt>
                <c:pt idx="592">
                  <c:v>18908.133333000002</c:v>
                </c:pt>
                <c:pt idx="593">
                  <c:v>18907.066666999999</c:v>
                </c:pt>
                <c:pt idx="594">
                  <c:v>18907.833332999999</c:v>
                </c:pt>
                <c:pt idx="595">
                  <c:v>18907.333332999999</c:v>
                </c:pt>
                <c:pt idx="596">
                  <c:v>18807.866666999998</c:v>
                </c:pt>
                <c:pt idx="597">
                  <c:v>18806.2</c:v>
                </c:pt>
                <c:pt idx="598">
                  <c:v>18807.7</c:v>
                </c:pt>
                <c:pt idx="599">
                  <c:v>18807.8</c:v>
                </c:pt>
                <c:pt idx="600">
                  <c:v>18807.933333000001</c:v>
                </c:pt>
                <c:pt idx="601">
                  <c:v>18807.133333000002</c:v>
                </c:pt>
                <c:pt idx="602">
                  <c:v>18707.566666999999</c:v>
                </c:pt>
                <c:pt idx="603">
                  <c:v>18707.333332999999</c:v>
                </c:pt>
                <c:pt idx="604">
                  <c:v>18707.8</c:v>
                </c:pt>
                <c:pt idx="605">
                  <c:v>18707.633333000002</c:v>
                </c:pt>
                <c:pt idx="606">
                  <c:v>18707.033332999999</c:v>
                </c:pt>
                <c:pt idx="607">
                  <c:v>18706.599999999999</c:v>
                </c:pt>
                <c:pt idx="608">
                  <c:v>18707.966667000001</c:v>
                </c:pt>
                <c:pt idx="609">
                  <c:v>18706.533332999999</c:v>
                </c:pt>
                <c:pt idx="610">
                  <c:v>18606.766667</c:v>
                </c:pt>
                <c:pt idx="611">
                  <c:v>18607.633333000002</c:v>
                </c:pt>
                <c:pt idx="612">
                  <c:v>18605.933333000001</c:v>
                </c:pt>
                <c:pt idx="613">
                  <c:v>18607.133333000002</c:v>
                </c:pt>
                <c:pt idx="614">
                  <c:v>18606.266667</c:v>
                </c:pt>
                <c:pt idx="615">
                  <c:v>18606.599999999999</c:v>
                </c:pt>
                <c:pt idx="616">
                  <c:v>18506.666667000001</c:v>
                </c:pt>
                <c:pt idx="617">
                  <c:v>18507.466667000001</c:v>
                </c:pt>
                <c:pt idx="618">
                  <c:v>18508.2</c:v>
                </c:pt>
                <c:pt idx="619">
                  <c:v>18507.566666999999</c:v>
                </c:pt>
                <c:pt idx="620">
                  <c:v>18407.866666999998</c:v>
                </c:pt>
                <c:pt idx="621">
                  <c:v>18407.433333000001</c:v>
                </c:pt>
                <c:pt idx="622">
                  <c:v>18407.133333000002</c:v>
                </c:pt>
                <c:pt idx="623">
                  <c:v>18306.333332999999</c:v>
                </c:pt>
                <c:pt idx="624">
                  <c:v>18305.866666999998</c:v>
                </c:pt>
                <c:pt idx="625">
                  <c:v>18307.8</c:v>
                </c:pt>
                <c:pt idx="626">
                  <c:v>18207.333332999999</c:v>
                </c:pt>
                <c:pt idx="627">
                  <c:v>18207.099999999999</c:v>
                </c:pt>
                <c:pt idx="628">
                  <c:v>18107.599999999999</c:v>
                </c:pt>
                <c:pt idx="629">
                  <c:v>18105.466667000001</c:v>
                </c:pt>
                <c:pt idx="630">
                  <c:v>18108.3</c:v>
                </c:pt>
                <c:pt idx="631">
                  <c:v>18007.099999999999</c:v>
                </c:pt>
                <c:pt idx="632">
                  <c:v>18007.566666999999</c:v>
                </c:pt>
                <c:pt idx="633">
                  <c:v>17906.733333</c:v>
                </c:pt>
                <c:pt idx="634">
                  <c:v>17907.5</c:v>
                </c:pt>
                <c:pt idx="635">
                  <c:v>17806.733333</c:v>
                </c:pt>
                <c:pt idx="636">
                  <c:v>17807.866666999998</c:v>
                </c:pt>
                <c:pt idx="637">
                  <c:v>17706.599999999999</c:v>
                </c:pt>
                <c:pt idx="638">
                  <c:v>17707.133333000002</c:v>
                </c:pt>
                <c:pt idx="639">
                  <c:v>17607.366666999998</c:v>
                </c:pt>
                <c:pt idx="640">
                  <c:v>17606.7</c:v>
                </c:pt>
                <c:pt idx="641">
                  <c:v>17507.533332999999</c:v>
                </c:pt>
                <c:pt idx="642">
                  <c:v>17507.233333</c:v>
                </c:pt>
                <c:pt idx="643">
                  <c:v>17407.333332999999</c:v>
                </c:pt>
                <c:pt idx="644">
                  <c:v>17406</c:v>
                </c:pt>
                <c:pt idx="645">
                  <c:v>17306.966667000001</c:v>
                </c:pt>
                <c:pt idx="646">
                  <c:v>17306.7</c:v>
                </c:pt>
                <c:pt idx="647">
                  <c:v>17207.8</c:v>
                </c:pt>
                <c:pt idx="648">
                  <c:v>17207.633333000002</c:v>
                </c:pt>
                <c:pt idx="649">
                  <c:v>17106.833332999999</c:v>
                </c:pt>
                <c:pt idx="650">
                  <c:v>17107.900000000001</c:v>
                </c:pt>
                <c:pt idx="651">
                  <c:v>17005.466667000001</c:v>
                </c:pt>
                <c:pt idx="652">
                  <c:v>17006.400000000001</c:v>
                </c:pt>
                <c:pt idx="653">
                  <c:v>16906.900000000001</c:v>
                </c:pt>
                <c:pt idx="654">
                  <c:v>16807.3</c:v>
                </c:pt>
                <c:pt idx="655">
                  <c:v>16807.133333000002</c:v>
                </c:pt>
                <c:pt idx="656">
                  <c:v>16706.133333000002</c:v>
                </c:pt>
                <c:pt idx="657">
                  <c:v>16706.066666999999</c:v>
                </c:pt>
                <c:pt idx="658">
                  <c:v>16606.8</c:v>
                </c:pt>
                <c:pt idx="659">
                  <c:v>16606.5</c:v>
                </c:pt>
                <c:pt idx="660">
                  <c:v>16507.866666999998</c:v>
                </c:pt>
                <c:pt idx="661">
                  <c:v>16405.8</c:v>
                </c:pt>
                <c:pt idx="662">
                  <c:v>16407.766667</c:v>
                </c:pt>
                <c:pt idx="663">
                  <c:v>16306.666667</c:v>
                </c:pt>
                <c:pt idx="664">
                  <c:v>16307.966667000001</c:v>
                </c:pt>
                <c:pt idx="665">
                  <c:v>16206.733333</c:v>
                </c:pt>
                <c:pt idx="666">
                  <c:v>16107</c:v>
                </c:pt>
                <c:pt idx="667">
                  <c:v>16107.133333</c:v>
                </c:pt>
                <c:pt idx="668">
                  <c:v>16008.166667</c:v>
                </c:pt>
                <c:pt idx="669">
                  <c:v>16006.866667</c:v>
                </c:pt>
                <c:pt idx="670">
                  <c:v>15906.933333000001</c:v>
                </c:pt>
                <c:pt idx="671">
                  <c:v>15807.833333</c:v>
                </c:pt>
                <c:pt idx="672">
                  <c:v>15806.5</c:v>
                </c:pt>
                <c:pt idx="673">
                  <c:v>15708</c:v>
                </c:pt>
                <c:pt idx="674">
                  <c:v>15705.8</c:v>
                </c:pt>
                <c:pt idx="675">
                  <c:v>15607.7</c:v>
                </c:pt>
                <c:pt idx="676">
                  <c:v>15505.866667</c:v>
                </c:pt>
                <c:pt idx="677">
                  <c:v>15506.766667</c:v>
                </c:pt>
                <c:pt idx="678">
                  <c:v>15407</c:v>
                </c:pt>
                <c:pt idx="679">
                  <c:v>15306.833333</c:v>
                </c:pt>
                <c:pt idx="680">
                  <c:v>15307.333333</c:v>
                </c:pt>
                <c:pt idx="681">
                  <c:v>15205.233333</c:v>
                </c:pt>
                <c:pt idx="682">
                  <c:v>15106.633333</c:v>
                </c:pt>
                <c:pt idx="683">
                  <c:v>15107.133333</c:v>
                </c:pt>
                <c:pt idx="684">
                  <c:v>15006.7</c:v>
                </c:pt>
                <c:pt idx="685">
                  <c:v>15006.133333</c:v>
                </c:pt>
                <c:pt idx="686">
                  <c:v>14906.9</c:v>
                </c:pt>
                <c:pt idx="687">
                  <c:v>14805.966667000001</c:v>
                </c:pt>
                <c:pt idx="688">
                  <c:v>14706.7</c:v>
                </c:pt>
                <c:pt idx="689">
                  <c:v>14706.066666999999</c:v>
                </c:pt>
                <c:pt idx="690">
                  <c:v>14606.1</c:v>
                </c:pt>
                <c:pt idx="691">
                  <c:v>14506.4</c:v>
                </c:pt>
                <c:pt idx="692">
                  <c:v>14506.533332999999</c:v>
                </c:pt>
                <c:pt idx="693">
                  <c:v>14406.866667</c:v>
                </c:pt>
                <c:pt idx="694">
                  <c:v>14306.833333</c:v>
                </c:pt>
                <c:pt idx="695">
                  <c:v>14207.366667</c:v>
                </c:pt>
                <c:pt idx="696">
                  <c:v>14107.366667</c:v>
                </c:pt>
                <c:pt idx="697">
                  <c:v>14106.766667</c:v>
                </c:pt>
                <c:pt idx="698">
                  <c:v>14006.366667</c:v>
                </c:pt>
                <c:pt idx="699">
                  <c:v>13907.466667000001</c:v>
                </c:pt>
                <c:pt idx="700">
                  <c:v>13806.533332999999</c:v>
                </c:pt>
                <c:pt idx="701">
                  <c:v>13807.966667000001</c:v>
                </c:pt>
                <c:pt idx="702">
                  <c:v>13706.833333</c:v>
                </c:pt>
                <c:pt idx="703">
                  <c:v>13607.3</c:v>
                </c:pt>
                <c:pt idx="704">
                  <c:v>13506.533332999999</c:v>
                </c:pt>
                <c:pt idx="705">
                  <c:v>13507</c:v>
                </c:pt>
                <c:pt idx="706">
                  <c:v>13405.933333000001</c:v>
                </c:pt>
                <c:pt idx="707">
                  <c:v>13307.233333</c:v>
                </c:pt>
                <c:pt idx="708">
                  <c:v>13307.366667</c:v>
                </c:pt>
                <c:pt idx="709">
                  <c:v>13208</c:v>
                </c:pt>
                <c:pt idx="710">
                  <c:v>13106.066666999999</c:v>
                </c:pt>
                <c:pt idx="711">
                  <c:v>13005.9</c:v>
                </c:pt>
                <c:pt idx="712">
                  <c:v>13007.333333</c:v>
                </c:pt>
                <c:pt idx="713">
                  <c:v>12906.566666999999</c:v>
                </c:pt>
                <c:pt idx="714">
                  <c:v>12805.933333000001</c:v>
                </c:pt>
                <c:pt idx="715">
                  <c:v>12705.166667</c:v>
                </c:pt>
                <c:pt idx="716">
                  <c:v>12706.9</c:v>
                </c:pt>
                <c:pt idx="717">
                  <c:v>12607.166667</c:v>
                </c:pt>
                <c:pt idx="718">
                  <c:v>12507.866667</c:v>
                </c:pt>
                <c:pt idx="719">
                  <c:v>12407.933333000001</c:v>
                </c:pt>
                <c:pt idx="720">
                  <c:v>12407.933333000001</c:v>
                </c:pt>
                <c:pt idx="721">
                  <c:v>12305.166667</c:v>
                </c:pt>
                <c:pt idx="722">
                  <c:v>12207.333333</c:v>
                </c:pt>
                <c:pt idx="723">
                  <c:v>12207.3</c:v>
                </c:pt>
                <c:pt idx="724">
                  <c:v>12107.733333</c:v>
                </c:pt>
                <c:pt idx="725">
                  <c:v>12007.033332999999</c:v>
                </c:pt>
                <c:pt idx="726">
                  <c:v>11908.8</c:v>
                </c:pt>
                <c:pt idx="727">
                  <c:v>11905.9</c:v>
                </c:pt>
                <c:pt idx="728">
                  <c:v>11806.4</c:v>
                </c:pt>
                <c:pt idx="729">
                  <c:v>11707.3</c:v>
                </c:pt>
                <c:pt idx="730">
                  <c:v>11606.933333000001</c:v>
                </c:pt>
                <c:pt idx="731">
                  <c:v>11607.7</c:v>
                </c:pt>
                <c:pt idx="732">
                  <c:v>11507.466667000001</c:v>
                </c:pt>
                <c:pt idx="733">
                  <c:v>11406.3</c:v>
                </c:pt>
                <c:pt idx="734">
                  <c:v>11306.333333</c:v>
                </c:pt>
                <c:pt idx="735">
                  <c:v>11207.166667</c:v>
                </c:pt>
                <c:pt idx="736">
                  <c:v>11207.2</c:v>
                </c:pt>
                <c:pt idx="737">
                  <c:v>11106.866667</c:v>
                </c:pt>
                <c:pt idx="738">
                  <c:v>11007.533332999999</c:v>
                </c:pt>
                <c:pt idx="739">
                  <c:v>10908</c:v>
                </c:pt>
                <c:pt idx="740">
                  <c:v>10806.8</c:v>
                </c:pt>
                <c:pt idx="741">
                  <c:v>10807.166667</c:v>
                </c:pt>
                <c:pt idx="742">
                  <c:v>10707.2</c:v>
                </c:pt>
                <c:pt idx="743">
                  <c:v>10607.4</c:v>
                </c:pt>
                <c:pt idx="744">
                  <c:v>10507.033332999999</c:v>
                </c:pt>
                <c:pt idx="745">
                  <c:v>10506.533332999999</c:v>
                </c:pt>
                <c:pt idx="746">
                  <c:v>10405.433333000001</c:v>
                </c:pt>
                <c:pt idx="747">
                  <c:v>10406.799999999999</c:v>
                </c:pt>
                <c:pt idx="748">
                  <c:v>10307.366667</c:v>
                </c:pt>
                <c:pt idx="749">
                  <c:v>10207.299999999999</c:v>
                </c:pt>
                <c:pt idx="750">
                  <c:v>10207.533332999999</c:v>
                </c:pt>
                <c:pt idx="751">
                  <c:v>10107.533332999999</c:v>
                </c:pt>
                <c:pt idx="752">
                  <c:v>10007.033332999999</c:v>
                </c:pt>
                <c:pt idx="753">
                  <c:v>10006.666667</c:v>
                </c:pt>
                <c:pt idx="754">
                  <c:v>9907.4333330000009</c:v>
                </c:pt>
                <c:pt idx="755">
                  <c:v>9907.0666669999991</c:v>
                </c:pt>
                <c:pt idx="756">
                  <c:v>9806.6</c:v>
                </c:pt>
                <c:pt idx="757">
                  <c:v>9806.6333329999998</c:v>
                </c:pt>
                <c:pt idx="758">
                  <c:v>9705.6666669999995</c:v>
                </c:pt>
                <c:pt idx="759">
                  <c:v>9607.1333329999998</c:v>
                </c:pt>
                <c:pt idx="760">
                  <c:v>9607.2000000000007</c:v>
                </c:pt>
                <c:pt idx="761">
                  <c:v>9505.4666670000006</c:v>
                </c:pt>
                <c:pt idx="762">
                  <c:v>9507.4</c:v>
                </c:pt>
                <c:pt idx="763">
                  <c:v>9407.4333330000009</c:v>
                </c:pt>
                <c:pt idx="764">
                  <c:v>9307.3333330000005</c:v>
                </c:pt>
                <c:pt idx="765">
                  <c:v>9307.7000000000007</c:v>
                </c:pt>
                <c:pt idx="766">
                  <c:v>9206.6666669999995</c:v>
                </c:pt>
                <c:pt idx="767">
                  <c:v>9206.5666669999991</c:v>
                </c:pt>
                <c:pt idx="768">
                  <c:v>9106.9</c:v>
                </c:pt>
                <c:pt idx="769">
                  <c:v>9106.0333329999994</c:v>
                </c:pt>
                <c:pt idx="770">
                  <c:v>9006.9333330000009</c:v>
                </c:pt>
                <c:pt idx="771">
                  <c:v>8906.2999999999993</c:v>
                </c:pt>
                <c:pt idx="772">
                  <c:v>8906.6333329999998</c:v>
                </c:pt>
                <c:pt idx="773">
                  <c:v>8806.8333330000005</c:v>
                </c:pt>
                <c:pt idx="774">
                  <c:v>8805.7000000000007</c:v>
                </c:pt>
                <c:pt idx="775">
                  <c:v>8704.4</c:v>
                </c:pt>
                <c:pt idx="776">
                  <c:v>8605.7999999999993</c:v>
                </c:pt>
                <c:pt idx="777">
                  <c:v>8606.4666670000006</c:v>
                </c:pt>
                <c:pt idx="778">
                  <c:v>8505.5</c:v>
                </c:pt>
                <c:pt idx="779">
                  <c:v>8405.9666670000006</c:v>
                </c:pt>
                <c:pt idx="780">
                  <c:v>8406.1</c:v>
                </c:pt>
                <c:pt idx="781">
                  <c:v>8305.7000000000007</c:v>
                </c:pt>
                <c:pt idx="782">
                  <c:v>8306.6333329999998</c:v>
                </c:pt>
                <c:pt idx="783">
                  <c:v>8206.7333330000001</c:v>
                </c:pt>
                <c:pt idx="784">
                  <c:v>8106.2</c:v>
                </c:pt>
                <c:pt idx="785">
                  <c:v>8106.1</c:v>
                </c:pt>
                <c:pt idx="786">
                  <c:v>8005.3333330000005</c:v>
                </c:pt>
                <c:pt idx="787">
                  <c:v>8005.1333329999998</c:v>
                </c:pt>
                <c:pt idx="788">
                  <c:v>7907.2666669999999</c:v>
                </c:pt>
                <c:pt idx="789">
                  <c:v>7804.9333329999999</c:v>
                </c:pt>
                <c:pt idx="790">
                  <c:v>7807.9</c:v>
                </c:pt>
                <c:pt idx="791">
                  <c:v>7705.4</c:v>
                </c:pt>
                <c:pt idx="792">
                  <c:v>7706.9666670000006</c:v>
                </c:pt>
                <c:pt idx="793">
                  <c:v>7596.3666670000002</c:v>
                </c:pt>
                <c:pt idx="794">
                  <c:v>7536.3333330000005</c:v>
                </c:pt>
                <c:pt idx="795">
                  <c:v>7477.0666670000001</c:v>
                </c:pt>
                <c:pt idx="796">
                  <c:v>7406.8666670000002</c:v>
                </c:pt>
                <c:pt idx="797">
                  <c:v>7357.3666670000002</c:v>
                </c:pt>
                <c:pt idx="798">
                  <c:v>7296</c:v>
                </c:pt>
                <c:pt idx="799">
                  <c:v>7226.6666669999995</c:v>
                </c:pt>
                <c:pt idx="800">
                  <c:v>7166.5666670000001</c:v>
                </c:pt>
                <c:pt idx="801">
                  <c:v>7106.9333329999999</c:v>
                </c:pt>
                <c:pt idx="802">
                  <c:v>7056.8</c:v>
                </c:pt>
                <c:pt idx="803">
                  <c:v>6996.6</c:v>
                </c:pt>
                <c:pt idx="804">
                  <c:v>6946.1666669999995</c:v>
                </c:pt>
                <c:pt idx="805">
                  <c:v>6896.6666669999995</c:v>
                </c:pt>
                <c:pt idx="806">
                  <c:v>6835.2666669999999</c:v>
                </c:pt>
                <c:pt idx="807">
                  <c:v>6796.9</c:v>
                </c:pt>
                <c:pt idx="808">
                  <c:v>6755.8666670000002</c:v>
                </c:pt>
                <c:pt idx="809">
                  <c:v>6706.8</c:v>
                </c:pt>
                <c:pt idx="810">
                  <c:v>6666.2666669999999</c:v>
                </c:pt>
                <c:pt idx="811">
                  <c:v>6616.7</c:v>
                </c:pt>
                <c:pt idx="812">
                  <c:v>6587.1333329999998</c:v>
                </c:pt>
                <c:pt idx="813">
                  <c:v>6546.2</c:v>
                </c:pt>
                <c:pt idx="814">
                  <c:v>6506.2666669999999</c:v>
                </c:pt>
                <c:pt idx="815">
                  <c:v>6465.6333329999998</c:v>
                </c:pt>
                <c:pt idx="816">
                  <c:v>6427.2666669999999</c:v>
                </c:pt>
                <c:pt idx="817">
                  <c:v>6384.5333329999994</c:v>
                </c:pt>
                <c:pt idx="818">
                  <c:v>6347.6</c:v>
                </c:pt>
                <c:pt idx="819">
                  <c:v>6295.1333329999998</c:v>
                </c:pt>
                <c:pt idx="820">
                  <c:v>6256.1</c:v>
                </c:pt>
                <c:pt idx="821">
                  <c:v>6214.5666670000001</c:v>
                </c:pt>
                <c:pt idx="822">
                  <c:v>6167.0333329999994</c:v>
                </c:pt>
                <c:pt idx="823">
                  <c:v>6115.6333329999998</c:v>
                </c:pt>
                <c:pt idx="824">
                  <c:v>6075.6333329999998</c:v>
                </c:pt>
                <c:pt idx="825">
                  <c:v>6037.3666670000002</c:v>
                </c:pt>
                <c:pt idx="826">
                  <c:v>5997.4</c:v>
                </c:pt>
                <c:pt idx="827">
                  <c:v>5947.2333330000001</c:v>
                </c:pt>
                <c:pt idx="828">
                  <c:v>5896.9333329999999</c:v>
                </c:pt>
                <c:pt idx="829">
                  <c:v>5857.6</c:v>
                </c:pt>
                <c:pt idx="830">
                  <c:v>5816.2333330000001</c:v>
                </c:pt>
                <c:pt idx="831">
                  <c:v>5766.4333329999999</c:v>
                </c:pt>
                <c:pt idx="832">
                  <c:v>5715.1</c:v>
                </c:pt>
                <c:pt idx="833">
                  <c:v>5676.7666669999999</c:v>
                </c:pt>
                <c:pt idx="834">
                  <c:v>5645.5333329999994</c:v>
                </c:pt>
                <c:pt idx="835">
                  <c:v>5607.4666670000006</c:v>
                </c:pt>
                <c:pt idx="836">
                  <c:v>5566.6333329999998</c:v>
                </c:pt>
                <c:pt idx="837">
                  <c:v>5516.5</c:v>
                </c:pt>
                <c:pt idx="838">
                  <c:v>5475.7333330000001</c:v>
                </c:pt>
                <c:pt idx="839">
                  <c:v>5436.1666669999995</c:v>
                </c:pt>
                <c:pt idx="840">
                  <c:v>5396.8</c:v>
                </c:pt>
                <c:pt idx="841">
                  <c:v>5347.0333329999994</c:v>
                </c:pt>
                <c:pt idx="842">
                  <c:v>5307.6666669999995</c:v>
                </c:pt>
                <c:pt idx="843">
                  <c:v>5265.5666670000001</c:v>
                </c:pt>
                <c:pt idx="844">
                  <c:v>5225.8</c:v>
                </c:pt>
                <c:pt idx="845">
                  <c:v>5176.0333329999994</c:v>
                </c:pt>
                <c:pt idx="846">
                  <c:v>5135.2333330000001</c:v>
                </c:pt>
                <c:pt idx="847">
                  <c:v>5096.1666669999995</c:v>
                </c:pt>
                <c:pt idx="848">
                  <c:v>5068.1666669999995</c:v>
                </c:pt>
                <c:pt idx="849">
                  <c:v>5026.9666670000006</c:v>
                </c:pt>
                <c:pt idx="850">
                  <c:v>4986.8666670000002</c:v>
                </c:pt>
                <c:pt idx="851">
                  <c:v>4946.0333329999994</c:v>
                </c:pt>
                <c:pt idx="852">
                  <c:v>4907.0666670000001</c:v>
                </c:pt>
                <c:pt idx="853">
                  <c:v>4877.0333329999994</c:v>
                </c:pt>
                <c:pt idx="854">
                  <c:v>4835.9666670000006</c:v>
                </c:pt>
                <c:pt idx="855">
                  <c:v>4796.6333329999998</c:v>
                </c:pt>
                <c:pt idx="856">
                  <c:v>4755.8</c:v>
                </c:pt>
                <c:pt idx="857">
                  <c:v>4717.5333329999994</c:v>
                </c:pt>
                <c:pt idx="858">
                  <c:v>4677.3</c:v>
                </c:pt>
                <c:pt idx="859">
                  <c:v>4637.3999999999996</c:v>
                </c:pt>
                <c:pt idx="860">
                  <c:v>4605.6000000000004</c:v>
                </c:pt>
                <c:pt idx="861">
                  <c:v>4566.8333330000005</c:v>
                </c:pt>
                <c:pt idx="862">
                  <c:v>4536</c:v>
                </c:pt>
                <c:pt idx="863">
                  <c:v>4495.3666670000002</c:v>
                </c:pt>
                <c:pt idx="864">
                  <c:v>4465.5666670000001</c:v>
                </c:pt>
                <c:pt idx="865">
                  <c:v>4426.1000000000004</c:v>
                </c:pt>
                <c:pt idx="866">
                  <c:v>4386.8333330000005</c:v>
                </c:pt>
                <c:pt idx="867">
                  <c:v>4357.3999999999996</c:v>
                </c:pt>
                <c:pt idx="868">
                  <c:v>4326.9666670000006</c:v>
                </c:pt>
                <c:pt idx="869">
                  <c:v>4287.3666670000002</c:v>
                </c:pt>
                <c:pt idx="870">
                  <c:v>4246.9333329999999</c:v>
                </c:pt>
                <c:pt idx="871">
                  <c:v>4216.3</c:v>
                </c:pt>
                <c:pt idx="872">
                  <c:v>4177.5333329999994</c:v>
                </c:pt>
                <c:pt idx="873">
                  <c:v>4146.3666670000002</c:v>
                </c:pt>
                <c:pt idx="874">
                  <c:v>4107.3999999999996</c:v>
                </c:pt>
                <c:pt idx="875">
                  <c:v>4086.7333330000001</c:v>
                </c:pt>
                <c:pt idx="876">
                  <c:v>4057.3</c:v>
                </c:pt>
                <c:pt idx="877">
                  <c:v>4014.9666670000001</c:v>
                </c:pt>
                <c:pt idx="878">
                  <c:v>3977.7</c:v>
                </c:pt>
                <c:pt idx="879">
                  <c:v>3946.2333330000001</c:v>
                </c:pt>
                <c:pt idx="880">
                  <c:v>3917.8666669999998</c:v>
                </c:pt>
                <c:pt idx="881">
                  <c:v>3886.8</c:v>
                </c:pt>
                <c:pt idx="882">
                  <c:v>3846.6333330000002</c:v>
                </c:pt>
                <c:pt idx="883">
                  <c:v>3816.9</c:v>
                </c:pt>
                <c:pt idx="884">
                  <c:v>3786.666667</c:v>
                </c:pt>
                <c:pt idx="885">
                  <c:v>3747.7</c:v>
                </c:pt>
                <c:pt idx="886">
                  <c:v>3716.666667</c:v>
                </c:pt>
                <c:pt idx="887">
                  <c:v>3686</c:v>
                </c:pt>
                <c:pt idx="888">
                  <c:v>3655.5666670000001</c:v>
                </c:pt>
                <c:pt idx="889">
                  <c:v>3616.7</c:v>
                </c:pt>
                <c:pt idx="890">
                  <c:v>3595.5666670000001</c:v>
                </c:pt>
                <c:pt idx="891">
                  <c:v>3567.0333329999999</c:v>
                </c:pt>
                <c:pt idx="892">
                  <c:v>3536.4</c:v>
                </c:pt>
                <c:pt idx="893">
                  <c:v>3506.1</c:v>
                </c:pt>
                <c:pt idx="894">
                  <c:v>3476.3666669999998</c:v>
                </c:pt>
                <c:pt idx="895">
                  <c:v>3447.333333</c:v>
                </c:pt>
                <c:pt idx="896">
                  <c:v>3415.4666670000001</c:v>
                </c:pt>
                <c:pt idx="897">
                  <c:v>3386.7</c:v>
                </c:pt>
                <c:pt idx="898">
                  <c:v>3364.2333330000001</c:v>
                </c:pt>
                <c:pt idx="899">
                  <c:v>3326.2</c:v>
                </c:pt>
                <c:pt idx="900">
                  <c:v>3296.2</c:v>
                </c:pt>
                <c:pt idx="901">
                  <c:v>3266.5666670000001</c:v>
                </c:pt>
                <c:pt idx="902">
                  <c:v>3247.5666670000001</c:v>
                </c:pt>
                <c:pt idx="903">
                  <c:v>3214.6</c:v>
                </c:pt>
                <c:pt idx="904">
                  <c:v>3196.5666670000001</c:v>
                </c:pt>
                <c:pt idx="905">
                  <c:v>3156.1</c:v>
                </c:pt>
                <c:pt idx="906">
                  <c:v>3125.833333</c:v>
                </c:pt>
                <c:pt idx="907">
                  <c:v>3105.9666670000001</c:v>
                </c:pt>
                <c:pt idx="908">
                  <c:v>3077.2333330000001</c:v>
                </c:pt>
                <c:pt idx="909">
                  <c:v>3046.2333330000001</c:v>
                </c:pt>
                <c:pt idx="910">
                  <c:v>3026.6333330000002</c:v>
                </c:pt>
                <c:pt idx="911">
                  <c:v>2995.9666670000001</c:v>
                </c:pt>
                <c:pt idx="912">
                  <c:v>2966.1333330000002</c:v>
                </c:pt>
                <c:pt idx="913">
                  <c:v>2947.3666669999998</c:v>
                </c:pt>
                <c:pt idx="914">
                  <c:v>2915.5</c:v>
                </c:pt>
                <c:pt idx="915">
                  <c:v>2886.6333330000002</c:v>
                </c:pt>
                <c:pt idx="916">
                  <c:v>2866.2</c:v>
                </c:pt>
                <c:pt idx="917">
                  <c:v>2846.7333330000001</c:v>
                </c:pt>
                <c:pt idx="918">
                  <c:v>2816.5333329999999</c:v>
                </c:pt>
                <c:pt idx="919">
                  <c:v>2787</c:v>
                </c:pt>
                <c:pt idx="920">
                  <c:v>2766.2333330000001</c:v>
                </c:pt>
                <c:pt idx="921">
                  <c:v>2736.7666669999999</c:v>
                </c:pt>
                <c:pt idx="922">
                  <c:v>2715.5666670000001</c:v>
                </c:pt>
                <c:pt idx="923">
                  <c:v>2688</c:v>
                </c:pt>
                <c:pt idx="924">
                  <c:v>2666.4666670000001</c:v>
                </c:pt>
                <c:pt idx="925">
                  <c:v>2646.2</c:v>
                </c:pt>
                <c:pt idx="926">
                  <c:v>2625.3666669999998</c:v>
                </c:pt>
                <c:pt idx="927">
                  <c:v>2596.7666669999999</c:v>
                </c:pt>
                <c:pt idx="928">
                  <c:v>2576</c:v>
                </c:pt>
                <c:pt idx="929">
                  <c:v>2546.6333330000002</c:v>
                </c:pt>
                <c:pt idx="930">
                  <c:v>2526.8000000000002</c:v>
                </c:pt>
                <c:pt idx="931">
                  <c:v>2505.5</c:v>
                </c:pt>
                <c:pt idx="932">
                  <c:v>2486.166667</c:v>
                </c:pt>
                <c:pt idx="933">
                  <c:v>2455.8000000000002</c:v>
                </c:pt>
                <c:pt idx="934">
                  <c:v>2437.0666670000001</c:v>
                </c:pt>
                <c:pt idx="935">
                  <c:v>2415.5333329999999</c:v>
                </c:pt>
                <c:pt idx="936">
                  <c:v>2396.166667</c:v>
                </c:pt>
                <c:pt idx="937">
                  <c:v>2376.666667</c:v>
                </c:pt>
                <c:pt idx="938">
                  <c:v>2356.6999999999998</c:v>
                </c:pt>
                <c:pt idx="939">
                  <c:v>2326.5666670000001</c:v>
                </c:pt>
                <c:pt idx="940">
                  <c:v>2316.6333330000002</c:v>
                </c:pt>
                <c:pt idx="941">
                  <c:v>2287.2666669999999</c:v>
                </c:pt>
                <c:pt idx="942">
                  <c:v>2265.4666670000001</c:v>
                </c:pt>
                <c:pt idx="943">
                  <c:v>2247.4666670000001</c:v>
                </c:pt>
                <c:pt idx="944">
                  <c:v>2225.0333329999999</c:v>
                </c:pt>
                <c:pt idx="945">
                  <c:v>2197.6333330000002</c:v>
                </c:pt>
                <c:pt idx="946">
                  <c:v>2176.5</c:v>
                </c:pt>
                <c:pt idx="947">
                  <c:v>2158.0333329999999</c:v>
                </c:pt>
                <c:pt idx="948">
                  <c:v>2135.9666670000001</c:v>
                </c:pt>
                <c:pt idx="949">
                  <c:v>2116.0333329999999</c:v>
                </c:pt>
                <c:pt idx="950">
                  <c:v>2095.8000000000002</c:v>
                </c:pt>
                <c:pt idx="951">
                  <c:v>2076.3666669999998</c:v>
                </c:pt>
                <c:pt idx="952">
                  <c:v>2056.833333</c:v>
                </c:pt>
                <c:pt idx="953">
                  <c:v>2036</c:v>
                </c:pt>
                <c:pt idx="954">
                  <c:v>2011</c:v>
                </c:pt>
                <c:pt idx="955">
                  <c:v>1996.7666669999999</c:v>
                </c:pt>
                <c:pt idx="956">
                  <c:v>1976.3000000000002</c:v>
                </c:pt>
                <c:pt idx="957">
                  <c:v>1956.9</c:v>
                </c:pt>
                <c:pt idx="958">
                  <c:v>1947.2333330000001</c:v>
                </c:pt>
                <c:pt idx="959">
                  <c:v>1927.0333329999999</c:v>
                </c:pt>
                <c:pt idx="960">
                  <c:v>1906.0666670000001</c:v>
                </c:pt>
                <c:pt idx="961">
                  <c:v>1885.7666669999999</c:v>
                </c:pt>
                <c:pt idx="962">
                  <c:v>1866.833333</c:v>
                </c:pt>
                <c:pt idx="963">
                  <c:v>1836.666667</c:v>
                </c:pt>
                <c:pt idx="964">
                  <c:v>1826.9</c:v>
                </c:pt>
                <c:pt idx="965">
                  <c:v>1805.9333329999999</c:v>
                </c:pt>
                <c:pt idx="966">
                  <c:v>1787.5333329999999</c:v>
                </c:pt>
                <c:pt idx="967">
                  <c:v>1766.9</c:v>
                </c:pt>
                <c:pt idx="968">
                  <c:v>1746.6999999999998</c:v>
                </c:pt>
                <c:pt idx="969">
                  <c:v>1725.4333329999999</c:v>
                </c:pt>
                <c:pt idx="970">
                  <c:v>1716.5666670000001</c:v>
                </c:pt>
                <c:pt idx="971">
                  <c:v>1697.2333330000001</c:v>
                </c:pt>
                <c:pt idx="972">
                  <c:v>1676.6</c:v>
                </c:pt>
                <c:pt idx="973">
                  <c:v>1666.4</c:v>
                </c:pt>
                <c:pt idx="974">
                  <c:v>1645.4</c:v>
                </c:pt>
                <c:pt idx="975">
                  <c:v>1626.1999999999998</c:v>
                </c:pt>
                <c:pt idx="976">
                  <c:v>1606.0333329999999</c:v>
                </c:pt>
                <c:pt idx="977">
                  <c:v>1596.5333329999999</c:v>
                </c:pt>
                <c:pt idx="978">
                  <c:v>1576.7666669999999</c:v>
                </c:pt>
                <c:pt idx="979">
                  <c:v>1556.5333329999999</c:v>
                </c:pt>
                <c:pt idx="980">
                  <c:v>1546</c:v>
                </c:pt>
                <c:pt idx="981">
                  <c:v>1526.0333329999999</c:v>
                </c:pt>
                <c:pt idx="982">
                  <c:v>1505.6333330000002</c:v>
                </c:pt>
                <c:pt idx="983">
                  <c:v>1495.9666670000001</c:v>
                </c:pt>
                <c:pt idx="984">
                  <c:v>1476.6333330000002</c:v>
                </c:pt>
                <c:pt idx="985">
                  <c:v>1466.3000000000002</c:v>
                </c:pt>
                <c:pt idx="986">
                  <c:v>1446.4666670000001</c:v>
                </c:pt>
                <c:pt idx="987">
                  <c:v>1437.1</c:v>
                </c:pt>
                <c:pt idx="988">
                  <c:v>1418.4666670000001</c:v>
                </c:pt>
                <c:pt idx="989">
                  <c:v>1415.4333329999999</c:v>
                </c:pt>
                <c:pt idx="990">
                  <c:v>1397.1</c:v>
                </c:pt>
                <c:pt idx="991">
                  <c:v>1386.4333329999999</c:v>
                </c:pt>
                <c:pt idx="992">
                  <c:v>1367.6</c:v>
                </c:pt>
                <c:pt idx="993">
                  <c:v>1354.9</c:v>
                </c:pt>
                <c:pt idx="994">
                  <c:v>1345.666667</c:v>
                </c:pt>
                <c:pt idx="995">
                  <c:v>1326.6</c:v>
                </c:pt>
                <c:pt idx="996">
                  <c:v>1316.2666669999999</c:v>
                </c:pt>
                <c:pt idx="997">
                  <c:v>1305.8000000000002</c:v>
                </c:pt>
                <c:pt idx="998">
                  <c:v>1286.0666670000001</c:v>
                </c:pt>
                <c:pt idx="999">
                  <c:v>1276.2666669999999</c:v>
                </c:pt>
                <c:pt idx="1000">
                  <c:v>1255.6333330000002</c:v>
                </c:pt>
                <c:pt idx="1001">
                  <c:v>1247.3000000000002</c:v>
                </c:pt>
                <c:pt idx="1002">
                  <c:v>1236.8000000000002</c:v>
                </c:pt>
                <c:pt idx="1003">
                  <c:v>1217.2666669999999</c:v>
                </c:pt>
                <c:pt idx="1004">
                  <c:v>1206.5333329999999</c:v>
                </c:pt>
                <c:pt idx="1005">
                  <c:v>1187.3666669999998</c:v>
                </c:pt>
                <c:pt idx="1006">
                  <c:v>1176.833333</c:v>
                </c:pt>
                <c:pt idx="1007">
                  <c:v>1156.2666669999999</c:v>
                </c:pt>
                <c:pt idx="1008">
                  <c:v>1146.666667</c:v>
                </c:pt>
                <c:pt idx="1009">
                  <c:v>1136.4000000000001</c:v>
                </c:pt>
                <c:pt idx="1010">
                  <c:v>1116.5666670000001</c:v>
                </c:pt>
                <c:pt idx="1011">
                  <c:v>1106.6999999999998</c:v>
                </c:pt>
                <c:pt idx="1012">
                  <c:v>1086.4000000000001</c:v>
                </c:pt>
                <c:pt idx="1013">
                  <c:v>1076.8000000000002</c:v>
                </c:pt>
                <c:pt idx="1014">
                  <c:v>1067.5333329999999</c:v>
                </c:pt>
                <c:pt idx="1015">
                  <c:v>1047.0666670000001</c:v>
                </c:pt>
                <c:pt idx="1016">
                  <c:v>1037.4000000000001</c:v>
                </c:pt>
                <c:pt idx="1017">
                  <c:v>1024.7333330000001</c:v>
                </c:pt>
                <c:pt idx="1018">
                  <c:v>1007.5999999999999</c:v>
                </c:pt>
                <c:pt idx="1019">
                  <c:v>995.86666699999978</c:v>
                </c:pt>
                <c:pt idx="1020">
                  <c:v>977</c:v>
                </c:pt>
                <c:pt idx="1021">
                  <c:v>965.40000000000009</c:v>
                </c:pt>
                <c:pt idx="1022">
                  <c:v>956.33333300000004</c:v>
                </c:pt>
                <c:pt idx="1023">
                  <c:v>936.76666699999987</c:v>
                </c:pt>
                <c:pt idx="1024">
                  <c:v>-1.9666670000001432</c:v>
                </c:pt>
                <c:pt idx="1025">
                  <c:v>0.53333299999985684</c:v>
                </c:pt>
                <c:pt idx="1026">
                  <c:v>0.26666699999987031</c:v>
                </c:pt>
                <c:pt idx="1027">
                  <c:v>2.0999999999999091</c:v>
                </c:pt>
                <c:pt idx="1028">
                  <c:v>19.333333000000039</c:v>
                </c:pt>
                <c:pt idx="1029">
                  <c:v>19</c:v>
                </c:pt>
                <c:pt idx="1030">
                  <c:v>19.033332999999857</c:v>
                </c:pt>
                <c:pt idx="1031">
                  <c:v>18.433332999999948</c:v>
                </c:pt>
                <c:pt idx="1032">
                  <c:v>19.866666999999779</c:v>
                </c:pt>
                <c:pt idx="1033">
                  <c:v>18.599999999999909</c:v>
                </c:pt>
                <c:pt idx="1034">
                  <c:v>926.66666699999996</c:v>
                </c:pt>
                <c:pt idx="1035">
                  <c:v>905.76666699999987</c:v>
                </c:pt>
                <c:pt idx="1036">
                  <c:v>896.33333300000004</c:v>
                </c:pt>
                <c:pt idx="1037">
                  <c:v>886.19999999999982</c:v>
                </c:pt>
                <c:pt idx="1038">
                  <c:v>866.40000000000009</c:v>
                </c:pt>
                <c:pt idx="1039">
                  <c:v>855.80000000000018</c:v>
                </c:pt>
                <c:pt idx="1040">
                  <c:v>-1.3333330000000387</c:v>
                </c:pt>
                <c:pt idx="1041">
                  <c:v>-0.56666700000005221</c:v>
                </c:pt>
                <c:pt idx="1042">
                  <c:v>-1.3000000000001819</c:v>
                </c:pt>
                <c:pt idx="1043">
                  <c:v>-0.1999999999998181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B4F-43FA-8D39-A290A86FF2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879704"/>
        <c:axId val="366880032"/>
      </c:scatterChart>
      <c:valAx>
        <c:axId val="366879704"/>
        <c:scaling>
          <c:orientation val="minMax"/>
          <c:max val="730"/>
          <c:min val="35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80032"/>
        <c:crosses val="autoZero"/>
        <c:crossBetween val="midCat"/>
      </c:valAx>
      <c:valAx>
        <c:axId val="3668800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Light Intensity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797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400" b="1">
          <a:latin typeface="+mn-lt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3"/>
          <c:order val="0"/>
          <c:tx>
            <c:strRef>
              <c:f>Sheet1!$F$1</c:f>
              <c:strCache>
                <c:ptCount val="1"/>
                <c:pt idx="0">
                  <c:v>Corrected Attenuated Light Intensity</c:v>
                </c:pt>
              </c:strCache>
            </c:strRef>
          </c:tx>
          <c:spPr>
            <a:ln w="19050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Sheet1!$A$2:$A$1045</c:f>
              <c:numCache>
                <c:formatCode>General</c:formatCode>
                <c:ptCount val="1044"/>
                <c:pt idx="0">
                  <c:v>347.82</c:v>
                </c:pt>
                <c:pt idx="1">
                  <c:v>348.22</c:v>
                </c:pt>
                <c:pt idx="2">
                  <c:v>348.62</c:v>
                </c:pt>
                <c:pt idx="3">
                  <c:v>349.02</c:v>
                </c:pt>
                <c:pt idx="4">
                  <c:v>349.42</c:v>
                </c:pt>
                <c:pt idx="5">
                  <c:v>349.82</c:v>
                </c:pt>
                <c:pt idx="6">
                  <c:v>350.22</c:v>
                </c:pt>
                <c:pt idx="7">
                  <c:v>350.62</c:v>
                </c:pt>
                <c:pt idx="8">
                  <c:v>351.02</c:v>
                </c:pt>
                <c:pt idx="9">
                  <c:v>351.42</c:v>
                </c:pt>
                <c:pt idx="10">
                  <c:v>351.82</c:v>
                </c:pt>
                <c:pt idx="11">
                  <c:v>352.22</c:v>
                </c:pt>
                <c:pt idx="12">
                  <c:v>352.62</c:v>
                </c:pt>
                <c:pt idx="13">
                  <c:v>353.01</c:v>
                </c:pt>
                <c:pt idx="14">
                  <c:v>353.41</c:v>
                </c:pt>
                <c:pt idx="15">
                  <c:v>353.81</c:v>
                </c:pt>
                <c:pt idx="16">
                  <c:v>354.21</c:v>
                </c:pt>
                <c:pt idx="17">
                  <c:v>354.61</c:v>
                </c:pt>
                <c:pt idx="18">
                  <c:v>355.01</c:v>
                </c:pt>
                <c:pt idx="19">
                  <c:v>355.41</c:v>
                </c:pt>
                <c:pt idx="20">
                  <c:v>355.81</c:v>
                </c:pt>
                <c:pt idx="21">
                  <c:v>356.21</c:v>
                </c:pt>
                <c:pt idx="22">
                  <c:v>356.61</c:v>
                </c:pt>
                <c:pt idx="23">
                  <c:v>357</c:v>
                </c:pt>
                <c:pt idx="24">
                  <c:v>357.4</c:v>
                </c:pt>
                <c:pt idx="25">
                  <c:v>357.8</c:v>
                </c:pt>
                <c:pt idx="26">
                  <c:v>358.2</c:v>
                </c:pt>
                <c:pt idx="27">
                  <c:v>358.6</c:v>
                </c:pt>
                <c:pt idx="28">
                  <c:v>359</c:v>
                </c:pt>
                <c:pt idx="29">
                  <c:v>359.4</c:v>
                </c:pt>
                <c:pt idx="30">
                  <c:v>359.8</c:v>
                </c:pt>
                <c:pt idx="31">
                  <c:v>360.19</c:v>
                </c:pt>
                <c:pt idx="32">
                  <c:v>360.59</c:v>
                </c:pt>
                <c:pt idx="33">
                  <c:v>360.99</c:v>
                </c:pt>
                <c:pt idx="34">
                  <c:v>361.39</c:v>
                </c:pt>
                <c:pt idx="35">
                  <c:v>361.79</c:v>
                </c:pt>
                <c:pt idx="36">
                  <c:v>362.19</c:v>
                </c:pt>
                <c:pt idx="37">
                  <c:v>362.58</c:v>
                </c:pt>
                <c:pt idx="38">
                  <c:v>362.98</c:v>
                </c:pt>
                <c:pt idx="39">
                  <c:v>363.38</c:v>
                </c:pt>
                <c:pt idx="40">
                  <c:v>363.78</c:v>
                </c:pt>
                <c:pt idx="41">
                  <c:v>364.18</c:v>
                </c:pt>
                <c:pt idx="42">
                  <c:v>364.57</c:v>
                </c:pt>
                <c:pt idx="43">
                  <c:v>364.97</c:v>
                </c:pt>
                <c:pt idx="44">
                  <c:v>365.37</c:v>
                </c:pt>
                <c:pt idx="45">
                  <c:v>365.77</c:v>
                </c:pt>
                <c:pt idx="46">
                  <c:v>366.17</c:v>
                </c:pt>
                <c:pt idx="47">
                  <c:v>366.56</c:v>
                </c:pt>
                <c:pt idx="48">
                  <c:v>366.96</c:v>
                </c:pt>
                <c:pt idx="49">
                  <c:v>367.36</c:v>
                </c:pt>
                <c:pt idx="50">
                  <c:v>367.76</c:v>
                </c:pt>
                <c:pt idx="51">
                  <c:v>368.15</c:v>
                </c:pt>
                <c:pt idx="52">
                  <c:v>368.55</c:v>
                </c:pt>
                <c:pt idx="53">
                  <c:v>368.95</c:v>
                </c:pt>
                <c:pt idx="54">
                  <c:v>369.35</c:v>
                </c:pt>
                <c:pt idx="55">
                  <c:v>369.74</c:v>
                </c:pt>
                <c:pt idx="56">
                  <c:v>370.14</c:v>
                </c:pt>
                <c:pt idx="57">
                  <c:v>370.54</c:v>
                </c:pt>
                <c:pt idx="58">
                  <c:v>370.94</c:v>
                </c:pt>
                <c:pt idx="59">
                  <c:v>371.33</c:v>
                </c:pt>
                <c:pt idx="60">
                  <c:v>371.73</c:v>
                </c:pt>
                <c:pt idx="61">
                  <c:v>372.13</c:v>
                </c:pt>
                <c:pt idx="62">
                  <c:v>372.53</c:v>
                </c:pt>
                <c:pt idx="63">
                  <c:v>372.92</c:v>
                </c:pt>
                <c:pt idx="64">
                  <c:v>373.32</c:v>
                </c:pt>
                <c:pt idx="65">
                  <c:v>373.72</c:v>
                </c:pt>
                <c:pt idx="66">
                  <c:v>374.11</c:v>
                </c:pt>
                <c:pt idx="67">
                  <c:v>374.51</c:v>
                </c:pt>
                <c:pt idx="68">
                  <c:v>374.91</c:v>
                </c:pt>
                <c:pt idx="69">
                  <c:v>375.3</c:v>
                </c:pt>
                <c:pt idx="70">
                  <c:v>375.7</c:v>
                </c:pt>
                <c:pt idx="71">
                  <c:v>376.1</c:v>
                </c:pt>
                <c:pt idx="72">
                  <c:v>376.49</c:v>
                </c:pt>
                <c:pt idx="73">
                  <c:v>376.89</c:v>
                </c:pt>
                <c:pt idx="74">
                  <c:v>377.29</c:v>
                </c:pt>
                <c:pt idx="75">
                  <c:v>377.68</c:v>
                </c:pt>
                <c:pt idx="76">
                  <c:v>378.08</c:v>
                </c:pt>
                <c:pt idx="77">
                  <c:v>378.48</c:v>
                </c:pt>
                <c:pt idx="78">
                  <c:v>378.87</c:v>
                </c:pt>
                <c:pt idx="79">
                  <c:v>379.27</c:v>
                </c:pt>
                <c:pt idx="80">
                  <c:v>379.67</c:v>
                </c:pt>
                <c:pt idx="81">
                  <c:v>380.06</c:v>
                </c:pt>
                <c:pt idx="82">
                  <c:v>380.46</c:v>
                </c:pt>
                <c:pt idx="83">
                  <c:v>380.86</c:v>
                </c:pt>
                <c:pt idx="84">
                  <c:v>381.25</c:v>
                </c:pt>
                <c:pt idx="85">
                  <c:v>381.65</c:v>
                </c:pt>
                <c:pt idx="86">
                  <c:v>382.04</c:v>
                </c:pt>
                <c:pt idx="87">
                  <c:v>382.44</c:v>
                </c:pt>
                <c:pt idx="88">
                  <c:v>382.84</c:v>
                </c:pt>
                <c:pt idx="89">
                  <c:v>383.23</c:v>
                </c:pt>
                <c:pt idx="90">
                  <c:v>383.63</c:v>
                </c:pt>
                <c:pt idx="91">
                  <c:v>384.02</c:v>
                </c:pt>
                <c:pt idx="92">
                  <c:v>384.42</c:v>
                </c:pt>
                <c:pt idx="93">
                  <c:v>384.82</c:v>
                </c:pt>
                <c:pt idx="94">
                  <c:v>385.21</c:v>
                </c:pt>
                <c:pt idx="95">
                  <c:v>385.61</c:v>
                </c:pt>
                <c:pt idx="96">
                  <c:v>386</c:v>
                </c:pt>
                <c:pt idx="97">
                  <c:v>386.4</c:v>
                </c:pt>
                <c:pt idx="98">
                  <c:v>386.79</c:v>
                </c:pt>
                <c:pt idx="99">
                  <c:v>387.19</c:v>
                </c:pt>
                <c:pt idx="100">
                  <c:v>387.59</c:v>
                </c:pt>
                <c:pt idx="101">
                  <c:v>387.98</c:v>
                </c:pt>
                <c:pt idx="102">
                  <c:v>388.38</c:v>
                </c:pt>
                <c:pt idx="103">
                  <c:v>388.77</c:v>
                </c:pt>
                <c:pt idx="104">
                  <c:v>389.17</c:v>
                </c:pt>
                <c:pt idx="105">
                  <c:v>389.56</c:v>
                </c:pt>
                <c:pt idx="106">
                  <c:v>389.96</c:v>
                </c:pt>
                <c:pt idx="107">
                  <c:v>390.35</c:v>
                </c:pt>
                <c:pt idx="108">
                  <c:v>390.75</c:v>
                </c:pt>
                <c:pt idx="109">
                  <c:v>391.14</c:v>
                </c:pt>
                <c:pt idx="110">
                  <c:v>391.54</c:v>
                </c:pt>
                <c:pt idx="111">
                  <c:v>391.93</c:v>
                </c:pt>
                <c:pt idx="112">
                  <c:v>392.33</c:v>
                </c:pt>
                <c:pt idx="113">
                  <c:v>392.72</c:v>
                </c:pt>
                <c:pt idx="114">
                  <c:v>393.12</c:v>
                </c:pt>
                <c:pt idx="115">
                  <c:v>393.51</c:v>
                </c:pt>
                <c:pt idx="116">
                  <c:v>393.91</c:v>
                </c:pt>
                <c:pt idx="117">
                  <c:v>394.3</c:v>
                </c:pt>
                <c:pt idx="118">
                  <c:v>394.7</c:v>
                </c:pt>
                <c:pt idx="119">
                  <c:v>395.09</c:v>
                </c:pt>
                <c:pt idx="120">
                  <c:v>395.49</c:v>
                </c:pt>
                <c:pt idx="121">
                  <c:v>395.88</c:v>
                </c:pt>
                <c:pt idx="122">
                  <c:v>396.28</c:v>
                </c:pt>
                <c:pt idx="123">
                  <c:v>396.67</c:v>
                </c:pt>
                <c:pt idx="124">
                  <c:v>397.06</c:v>
                </c:pt>
                <c:pt idx="125">
                  <c:v>397.46</c:v>
                </c:pt>
                <c:pt idx="126">
                  <c:v>397.85</c:v>
                </c:pt>
                <c:pt idx="127">
                  <c:v>398.25</c:v>
                </c:pt>
                <c:pt idx="128">
                  <c:v>398.64</c:v>
                </c:pt>
                <c:pt idx="129">
                  <c:v>399.04</c:v>
                </c:pt>
                <c:pt idx="130">
                  <c:v>399.43</c:v>
                </c:pt>
                <c:pt idx="131">
                  <c:v>399.82</c:v>
                </c:pt>
                <c:pt idx="132">
                  <c:v>400.22</c:v>
                </c:pt>
                <c:pt idx="133">
                  <c:v>400.61</c:v>
                </c:pt>
                <c:pt idx="134">
                  <c:v>401.01</c:v>
                </c:pt>
                <c:pt idx="135">
                  <c:v>401.4</c:v>
                </c:pt>
                <c:pt idx="136">
                  <c:v>401.8</c:v>
                </c:pt>
                <c:pt idx="137">
                  <c:v>402.19</c:v>
                </c:pt>
                <c:pt idx="138">
                  <c:v>402.58</c:v>
                </c:pt>
                <c:pt idx="139">
                  <c:v>402.98</c:v>
                </c:pt>
                <c:pt idx="140">
                  <c:v>403.37</c:v>
                </c:pt>
                <c:pt idx="141">
                  <c:v>403.76</c:v>
                </c:pt>
                <c:pt idx="142">
                  <c:v>404.16</c:v>
                </c:pt>
                <c:pt idx="143">
                  <c:v>404.55</c:v>
                </c:pt>
                <c:pt idx="144">
                  <c:v>404.95</c:v>
                </c:pt>
                <c:pt idx="145">
                  <c:v>405.34</c:v>
                </c:pt>
                <c:pt idx="146">
                  <c:v>405.73</c:v>
                </c:pt>
                <c:pt idx="147">
                  <c:v>406.13</c:v>
                </c:pt>
                <c:pt idx="148">
                  <c:v>406.52</c:v>
                </c:pt>
                <c:pt idx="149">
                  <c:v>406.91</c:v>
                </c:pt>
                <c:pt idx="150">
                  <c:v>407.31</c:v>
                </c:pt>
                <c:pt idx="151">
                  <c:v>407.7</c:v>
                </c:pt>
                <c:pt idx="152">
                  <c:v>408.09</c:v>
                </c:pt>
                <c:pt idx="153">
                  <c:v>408.49</c:v>
                </c:pt>
                <c:pt idx="154">
                  <c:v>408.88</c:v>
                </c:pt>
                <c:pt idx="155">
                  <c:v>409.27</c:v>
                </c:pt>
                <c:pt idx="156">
                  <c:v>409.67</c:v>
                </c:pt>
                <c:pt idx="157">
                  <c:v>410.06</c:v>
                </c:pt>
                <c:pt idx="158">
                  <c:v>410.45</c:v>
                </c:pt>
                <c:pt idx="159">
                  <c:v>410.84</c:v>
                </c:pt>
                <c:pt idx="160">
                  <c:v>411.24</c:v>
                </c:pt>
                <c:pt idx="161">
                  <c:v>411.63</c:v>
                </c:pt>
                <c:pt idx="162">
                  <c:v>412.02</c:v>
                </c:pt>
                <c:pt idx="163">
                  <c:v>412.42</c:v>
                </c:pt>
                <c:pt idx="164">
                  <c:v>412.81</c:v>
                </c:pt>
                <c:pt idx="165">
                  <c:v>413.2</c:v>
                </c:pt>
                <c:pt idx="166">
                  <c:v>413.59</c:v>
                </c:pt>
                <c:pt idx="167">
                  <c:v>413.99</c:v>
                </c:pt>
                <c:pt idx="168">
                  <c:v>414.38</c:v>
                </c:pt>
                <c:pt idx="169">
                  <c:v>414.77</c:v>
                </c:pt>
                <c:pt idx="170">
                  <c:v>415.16</c:v>
                </c:pt>
                <c:pt idx="171">
                  <c:v>415.56</c:v>
                </c:pt>
                <c:pt idx="172">
                  <c:v>415.95</c:v>
                </c:pt>
                <c:pt idx="173">
                  <c:v>416.34</c:v>
                </c:pt>
                <c:pt idx="174">
                  <c:v>416.73</c:v>
                </c:pt>
                <c:pt idx="175">
                  <c:v>417.13</c:v>
                </c:pt>
                <c:pt idx="176">
                  <c:v>417.52</c:v>
                </c:pt>
                <c:pt idx="177">
                  <c:v>417.91</c:v>
                </c:pt>
                <c:pt idx="178">
                  <c:v>418.3</c:v>
                </c:pt>
                <c:pt idx="179">
                  <c:v>418.69</c:v>
                </c:pt>
                <c:pt idx="180">
                  <c:v>419.09</c:v>
                </c:pt>
                <c:pt idx="181">
                  <c:v>419.48</c:v>
                </c:pt>
                <c:pt idx="182">
                  <c:v>419.87</c:v>
                </c:pt>
                <c:pt idx="183">
                  <c:v>420.26</c:v>
                </c:pt>
                <c:pt idx="184">
                  <c:v>420.65</c:v>
                </c:pt>
                <c:pt idx="185">
                  <c:v>421.05</c:v>
                </c:pt>
                <c:pt idx="186">
                  <c:v>421.44</c:v>
                </c:pt>
                <c:pt idx="187">
                  <c:v>421.83</c:v>
                </c:pt>
                <c:pt idx="188">
                  <c:v>422.22</c:v>
                </c:pt>
                <c:pt idx="189">
                  <c:v>422.61</c:v>
                </c:pt>
                <c:pt idx="190">
                  <c:v>423.01</c:v>
                </c:pt>
                <c:pt idx="191">
                  <c:v>423.4</c:v>
                </c:pt>
                <c:pt idx="192">
                  <c:v>423.79</c:v>
                </c:pt>
                <c:pt idx="193">
                  <c:v>424.18</c:v>
                </c:pt>
                <c:pt idx="194">
                  <c:v>424.57</c:v>
                </c:pt>
                <c:pt idx="195">
                  <c:v>424.96</c:v>
                </c:pt>
                <c:pt idx="196">
                  <c:v>425.35</c:v>
                </c:pt>
                <c:pt idx="197">
                  <c:v>425.75</c:v>
                </c:pt>
                <c:pt idx="198">
                  <c:v>426.14</c:v>
                </c:pt>
                <c:pt idx="199">
                  <c:v>426.53</c:v>
                </c:pt>
                <c:pt idx="200">
                  <c:v>426.92</c:v>
                </c:pt>
                <c:pt idx="201">
                  <c:v>427.31</c:v>
                </c:pt>
                <c:pt idx="202">
                  <c:v>427.7</c:v>
                </c:pt>
                <c:pt idx="203">
                  <c:v>428.09</c:v>
                </c:pt>
                <c:pt idx="204">
                  <c:v>428.48</c:v>
                </c:pt>
                <c:pt idx="205">
                  <c:v>428.87</c:v>
                </c:pt>
                <c:pt idx="206">
                  <c:v>429.27</c:v>
                </c:pt>
                <c:pt idx="207">
                  <c:v>429.66</c:v>
                </c:pt>
                <c:pt idx="208">
                  <c:v>430.05</c:v>
                </c:pt>
                <c:pt idx="209">
                  <c:v>430.44</c:v>
                </c:pt>
                <c:pt idx="210">
                  <c:v>430.83</c:v>
                </c:pt>
                <c:pt idx="211">
                  <c:v>431.22</c:v>
                </c:pt>
                <c:pt idx="212">
                  <c:v>431.61</c:v>
                </c:pt>
                <c:pt idx="213">
                  <c:v>432</c:v>
                </c:pt>
                <c:pt idx="214">
                  <c:v>432.39</c:v>
                </c:pt>
                <c:pt idx="215">
                  <c:v>432.78</c:v>
                </c:pt>
                <c:pt idx="216">
                  <c:v>433.17</c:v>
                </c:pt>
                <c:pt idx="217">
                  <c:v>433.56</c:v>
                </c:pt>
                <c:pt idx="218">
                  <c:v>433.95</c:v>
                </c:pt>
                <c:pt idx="219">
                  <c:v>434.34</c:v>
                </c:pt>
                <c:pt idx="220">
                  <c:v>434.73</c:v>
                </c:pt>
                <c:pt idx="221">
                  <c:v>435.12</c:v>
                </c:pt>
                <c:pt idx="222">
                  <c:v>435.51</c:v>
                </c:pt>
                <c:pt idx="223">
                  <c:v>435.91</c:v>
                </c:pt>
                <c:pt idx="224">
                  <c:v>436.3</c:v>
                </c:pt>
                <c:pt idx="225">
                  <c:v>436.69</c:v>
                </c:pt>
                <c:pt idx="226">
                  <c:v>437.08</c:v>
                </c:pt>
                <c:pt idx="227">
                  <c:v>437.47</c:v>
                </c:pt>
                <c:pt idx="228">
                  <c:v>437.86</c:v>
                </c:pt>
                <c:pt idx="229">
                  <c:v>438.25</c:v>
                </c:pt>
                <c:pt idx="230">
                  <c:v>438.64</c:v>
                </c:pt>
                <c:pt idx="231">
                  <c:v>439.03</c:v>
                </c:pt>
                <c:pt idx="232">
                  <c:v>439.42</c:v>
                </c:pt>
                <c:pt idx="233">
                  <c:v>439.8</c:v>
                </c:pt>
                <c:pt idx="234">
                  <c:v>440.19</c:v>
                </c:pt>
                <c:pt idx="235">
                  <c:v>440.58</c:v>
                </c:pt>
                <c:pt idx="236">
                  <c:v>440.97</c:v>
                </c:pt>
                <c:pt idx="237">
                  <c:v>441.36</c:v>
                </c:pt>
                <c:pt idx="238">
                  <c:v>441.75</c:v>
                </c:pt>
                <c:pt idx="239">
                  <c:v>442.14</c:v>
                </c:pt>
                <c:pt idx="240">
                  <c:v>442.53</c:v>
                </c:pt>
                <c:pt idx="241">
                  <c:v>442.92</c:v>
                </c:pt>
                <c:pt idx="242">
                  <c:v>443.31</c:v>
                </c:pt>
                <c:pt idx="243">
                  <c:v>443.7</c:v>
                </c:pt>
                <c:pt idx="244">
                  <c:v>444.09</c:v>
                </c:pt>
                <c:pt idx="245">
                  <c:v>444.48</c:v>
                </c:pt>
                <c:pt idx="246">
                  <c:v>444.87</c:v>
                </c:pt>
                <c:pt idx="247">
                  <c:v>445.26</c:v>
                </c:pt>
                <c:pt idx="248">
                  <c:v>445.65</c:v>
                </c:pt>
                <c:pt idx="249">
                  <c:v>446.04</c:v>
                </c:pt>
                <c:pt idx="250">
                  <c:v>446.42</c:v>
                </c:pt>
                <c:pt idx="251">
                  <c:v>446.81</c:v>
                </c:pt>
                <c:pt idx="252">
                  <c:v>447.2</c:v>
                </c:pt>
                <c:pt idx="253">
                  <c:v>447.59</c:v>
                </c:pt>
                <c:pt idx="254">
                  <c:v>447.98</c:v>
                </c:pt>
                <c:pt idx="255">
                  <c:v>448.37</c:v>
                </c:pt>
                <c:pt idx="256">
                  <c:v>448.76</c:v>
                </c:pt>
                <c:pt idx="257">
                  <c:v>449.15</c:v>
                </c:pt>
                <c:pt idx="258">
                  <c:v>449.54</c:v>
                </c:pt>
                <c:pt idx="259">
                  <c:v>449.92</c:v>
                </c:pt>
                <c:pt idx="260">
                  <c:v>450.31</c:v>
                </c:pt>
                <c:pt idx="261">
                  <c:v>450.7</c:v>
                </c:pt>
                <c:pt idx="262">
                  <c:v>451.09</c:v>
                </c:pt>
                <c:pt idx="263">
                  <c:v>451.48</c:v>
                </c:pt>
                <c:pt idx="264">
                  <c:v>451.87</c:v>
                </c:pt>
                <c:pt idx="265">
                  <c:v>452.25</c:v>
                </c:pt>
                <c:pt idx="266">
                  <c:v>452.64</c:v>
                </c:pt>
                <c:pt idx="267">
                  <c:v>453.03</c:v>
                </c:pt>
                <c:pt idx="268">
                  <c:v>453.42</c:v>
                </c:pt>
                <c:pt idx="269">
                  <c:v>453.81</c:v>
                </c:pt>
                <c:pt idx="270">
                  <c:v>454.2</c:v>
                </c:pt>
                <c:pt idx="271">
                  <c:v>454.58</c:v>
                </c:pt>
                <c:pt idx="272">
                  <c:v>454.97</c:v>
                </c:pt>
                <c:pt idx="273">
                  <c:v>455.36</c:v>
                </c:pt>
                <c:pt idx="274">
                  <c:v>455.75</c:v>
                </c:pt>
                <c:pt idx="275">
                  <c:v>456.14</c:v>
                </c:pt>
                <c:pt idx="276">
                  <c:v>456.52</c:v>
                </c:pt>
                <c:pt idx="277">
                  <c:v>456.91</c:v>
                </c:pt>
                <c:pt idx="278">
                  <c:v>457.3</c:v>
                </c:pt>
                <c:pt idx="279">
                  <c:v>457.69</c:v>
                </c:pt>
                <c:pt idx="280">
                  <c:v>458.08</c:v>
                </c:pt>
                <c:pt idx="281">
                  <c:v>458.46</c:v>
                </c:pt>
                <c:pt idx="282">
                  <c:v>458.85</c:v>
                </c:pt>
                <c:pt idx="283">
                  <c:v>459.24</c:v>
                </c:pt>
                <c:pt idx="284">
                  <c:v>459.63</c:v>
                </c:pt>
                <c:pt idx="285">
                  <c:v>460.01</c:v>
                </c:pt>
                <c:pt idx="286">
                  <c:v>460.4</c:v>
                </c:pt>
                <c:pt idx="287">
                  <c:v>460.79</c:v>
                </c:pt>
                <c:pt idx="288">
                  <c:v>461.18</c:v>
                </c:pt>
                <c:pt idx="289">
                  <c:v>461.56</c:v>
                </c:pt>
                <c:pt idx="290">
                  <c:v>461.95</c:v>
                </c:pt>
                <c:pt idx="291">
                  <c:v>462.34</c:v>
                </c:pt>
                <c:pt idx="292">
                  <c:v>462.73</c:v>
                </c:pt>
                <c:pt idx="293">
                  <c:v>463.11</c:v>
                </c:pt>
                <c:pt idx="294">
                  <c:v>463.5</c:v>
                </c:pt>
                <c:pt idx="295">
                  <c:v>463.89</c:v>
                </c:pt>
                <c:pt idx="296">
                  <c:v>464.27</c:v>
                </c:pt>
                <c:pt idx="297">
                  <c:v>464.66</c:v>
                </c:pt>
                <c:pt idx="298">
                  <c:v>465.05</c:v>
                </c:pt>
                <c:pt idx="299">
                  <c:v>465.43</c:v>
                </c:pt>
                <c:pt idx="300">
                  <c:v>465.82</c:v>
                </c:pt>
                <c:pt idx="301">
                  <c:v>466.21</c:v>
                </c:pt>
                <c:pt idx="302">
                  <c:v>466.59</c:v>
                </c:pt>
                <c:pt idx="303">
                  <c:v>466.98</c:v>
                </c:pt>
                <c:pt idx="304">
                  <c:v>467.37</c:v>
                </c:pt>
                <c:pt idx="305">
                  <c:v>467.76</c:v>
                </c:pt>
                <c:pt idx="306">
                  <c:v>468.14</c:v>
                </c:pt>
                <c:pt idx="307">
                  <c:v>468.53</c:v>
                </c:pt>
                <c:pt idx="308">
                  <c:v>468.91</c:v>
                </c:pt>
                <c:pt idx="309">
                  <c:v>469.3</c:v>
                </c:pt>
                <c:pt idx="310">
                  <c:v>469.69</c:v>
                </c:pt>
                <c:pt idx="311">
                  <c:v>470.07</c:v>
                </c:pt>
                <c:pt idx="312">
                  <c:v>470.46</c:v>
                </c:pt>
                <c:pt idx="313">
                  <c:v>470.85</c:v>
                </c:pt>
                <c:pt idx="314">
                  <c:v>471.23</c:v>
                </c:pt>
                <c:pt idx="315">
                  <c:v>471.62</c:v>
                </c:pt>
                <c:pt idx="316">
                  <c:v>472.01</c:v>
                </c:pt>
                <c:pt idx="317">
                  <c:v>472.39</c:v>
                </c:pt>
                <c:pt idx="318">
                  <c:v>472.78</c:v>
                </c:pt>
                <c:pt idx="319">
                  <c:v>473.16</c:v>
                </c:pt>
                <c:pt idx="320">
                  <c:v>473.55</c:v>
                </c:pt>
                <c:pt idx="321">
                  <c:v>473.94</c:v>
                </c:pt>
                <c:pt idx="322">
                  <c:v>474.32</c:v>
                </c:pt>
                <c:pt idx="323">
                  <c:v>474.71</c:v>
                </c:pt>
                <c:pt idx="324">
                  <c:v>475.09</c:v>
                </c:pt>
                <c:pt idx="325">
                  <c:v>475.48</c:v>
                </c:pt>
                <c:pt idx="326">
                  <c:v>475.86</c:v>
                </c:pt>
                <c:pt idx="327">
                  <c:v>476.25</c:v>
                </c:pt>
                <c:pt idx="328">
                  <c:v>476.64</c:v>
                </c:pt>
                <c:pt idx="329">
                  <c:v>477.02</c:v>
                </c:pt>
                <c:pt idx="330">
                  <c:v>477.41</c:v>
                </c:pt>
                <c:pt idx="331">
                  <c:v>477.79</c:v>
                </c:pt>
                <c:pt idx="332">
                  <c:v>478.18</c:v>
                </c:pt>
                <c:pt idx="333">
                  <c:v>478.56</c:v>
                </c:pt>
                <c:pt idx="334">
                  <c:v>478.95</c:v>
                </c:pt>
                <c:pt idx="335">
                  <c:v>479.33</c:v>
                </c:pt>
                <c:pt idx="336">
                  <c:v>479.72</c:v>
                </c:pt>
                <c:pt idx="337">
                  <c:v>480.11</c:v>
                </c:pt>
                <c:pt idx="338">
                  <c:v>480.49</c:v>
                </c:pt>
                <c:pt idx="339">
                  <c:v>480.88</c:v>
                </c:pt>
                <c:pt idx="340">
                  <c:v>481.26</c:v>
                </c:pt>
                <c:pt idx="341">
                  <c:v>481.65</c:v>
                </c:pt>
                <c:pt idx="342">
                  <c:v>482.03</c:v>
                </c:pt>
                <c:pt idx="343">
                  <c:v>482.42</c:v>
                </c:pt>
                <c:pt idx="344">
                  <c:v>482.8</c:v>
                </c:pt>
                <c:pt idx="345">
                  <c:v>483.19</c:v>
                </c:pt>
                <c:pt idx="346">
                  <c:v>483.57</c:v>
                </c:pt>
                <c:pt idx="347">
                  <c:v>483.96</c:v>
                </c:pt>
                <c:pt idx="348">
                  <c:v>484.34</c:v>
                </c:pt>
                <c:pt idx="349">
                  <c:v>484.73</c:v>
                </c:pt>
                <c:pt idx="350">
                  <c:v>485.11</c:v>
                </c:pt>
                <c:pt idx="351">
                  <c:v>485.49</c:v>
                </c:pt>
                <c:pt idx="352">
                  <c:v>485.88</c:v>
                </c:pt>
                <c:pt idx="353">
                  <c:v>486.26</c:v>
                </c:pt>
                <c:pt idx="354">
                  <c:v>486.65</c:v>
                </c:pt>
                <c:pt idx="355">
                  <c:v>487.03</c:v>
                </c:pt>
                <c:pt idx="356">
                  <c:v>487.42</c:v>
                </c:pt>
                <c:pt idx="357">
                  <c:v>487.8</c:v>
                </c:pt>
                <c:pt idx="358">
                  <c:v>488.19</c:v>
                </c:pt>
                <c:pt idx="359">
                  <c:v>488.57</c:v>
                </c:pt>
                <c:pt idx="360">
                  <c:v>488.95</c:v>
                </c:pt>
                <c:pt idx="361">
                  <c:v>489.34</c:v>
                </c:pt>
                <c:pt idx="362">
                  <c:v>489.72</c:v>
                </c:pt>
                <c:pt idx="363">
                  <c:v>490.11</c:v>
                </c:pt>
                <c:pt idx="364">
                  <c:v>490.49</c:v>
                </c:pt>
                <c:pt idx="365">
                  <c:v>490.88</c:v>
                </c:pt>
                <c:pt idx="366">
                  <c:v>491.26</c:v>
                </c:pt>
                <c:pt idx="367">
                  <c:v>491.64</c:v>
                </c:pt>
                <c:pt idx="368">
                  <c:v>492.03</c:v>
                </c:pt>
                <c:pt idx="369">
                  <c:v>492.41</c:v>
                </c:pt>
                <c:pt idx="370">
                  <c:v>492.79</c:v>
                </c:pt>
                <c:pt idx="371">
                  <c:v>493.18</c:v>
                </c:pt>
                <c:pt idx="372">
                  <c:v>493.56</c:v>
                </c:pt>
                <c:pt idx="373">
                  <c:v>493.95</c:v>
                </c:pt>
                <c:pt idx="374">
                  <c:v>494.33</c:v>
                </c:pt>
                <c:pt idx="375">
                  <c:v>494.71</c:v>
                </c:pt>
                <c:pt idx="376">
                  <c:v>495.1</c:v>
                </c:pt>
                <c:pt idx="377">
                  <c:v>495.48</c:v>
                </c:pt>
                <c:pt idx="378">
                  <c:v>495.86</c:v>
                </c:pt>
                <c:pt idx="379">
                  <c:v>496.25</c:v>
                </c:pt>
                <c:pt idx="380">
                  <c:v>496.63</c:v>
                </c:pt>
                <c:pt idx="381">
                  <c:v>497.01</c:v>
                </c:pt>
                <c:pt idx="382">
                  <c:v>497.4</c:v>
                </c:pt>
                <c:pt idx="383">
                  <c:v>497.78</c:v>
                </c:pt>
                <c:pt idx="384">
                  <c:v>498.16</c:v>
                </c:pt>
                <c:pt idx="385">
                  <c:v>498.55</c:v>
                </c:pt>
                <c:pt idx="386">
                  <c:v>498.93</c:v>
                </c:pt>
                <c:pt idx="387">
                  <c:v>499.31</c:v>
                </c:pt>
                <c:pt idx="388">
                  <c:v>499.7</c:v>
                </c:pt>
                <c:pt idx="389">
                  <c:v>500.08</c:v>
                </c:pt>
                <c:pt idx="390">
                  <c:v>500.46</c:v>
                </c:pt>
                <c:pt idx="391">
                  <c:v>500.85</c:v>
                </c:pt>
                <c:pt idx="392">
                  <c:v>501.23</c:v>
                </c:pt>
                <c:pt idx="393">
                  <c:v>501.61</c:v>
                </c:pt>
                <c:pt idx="394">
                  <c:v>501.99</c:v>
                </c:pt>
                <c:pt idx="395">
                  <c:v>502.38</c:v>
                </c:pt>
                <c:pt idx="396">
                  <c:v>502.76</c:v>
                </c:pt>
                <c:pt idx="397">
                  <c:v>503.14</c:v>
                </c:pt>
                <c:pt idx="398">
                  <c:v>503.52</c:v>
                </c:pt>
                <c:pt idx="399">
                  <c:v>503.91</c:v>
                </c:pt>
                <c:pt idx="400">
                  <c:v>504.29</c:v>
                </c:pt>
                <c:pt idx="401">
                  <c:v>504.67</c:v>
                </c:pt>
                <c:pt idx="402">
                  <c:v>505.05</c:v>
                </c:pt>
                <c:pt idx="403">
                  <c:v>505.44</c:v>
                </c:pt>
                <c:pt idx="404">
                  <c:v>505.82</c:v>
                </c:pt>
                <c:pt idx="405">
                  <c:v>506.2</c:v>
                </c:pt>
                <c:pt idx="406">
                  <c:v>506.58</c:v>
                </c:pt>
                <c:pt idx="407">
                  <c:v>506.97</c:v>
                </c:pt>
                <c:pt idx="408">
                  <c:v>507.35</c:v>
                </c:pt>
                <c:pt idx="409">
                  <c:v>507.73</c:v>
                </c:pt>
                <c:pt idx="410">
                  <c:v>508.11</c:v>
                </c:pt>
                <c:pt idx="411">
                  <c:v>508.49</c:v>
                </c:pt>
                <c:pt idx="412">
                  <c:v>508.88</c:v>
                </c:pt>
                <c:pt idx="413">
                  <c:v>509.26</c:v>
                </c:pt>
                <c:pt idx="414">
                  <c:v>509.64</c:v>
                </c:pt>
                <c:pt idx="415">
                  <c:v>510.02</c:v>
                </c:pt>
                <c:pt idx="416">
                  <c:v>510.4</c:v>
                </c:pt>
                <c:pt idx="417">
                  <c:v>510.79</c:v>
                </c:pt>
                <c:pt idx="418">
                  <c:v>511.17</c:v>
                </c:pt>
                <c:pt idx="419">
                  <c:v>511.55</c:v>
                </c:pt>
                <c:pt idx="420">
                  <c:v>511.93</c:v>
                </c:pt>
                <c:pt idx="421">
                  <c:v>512.30999999999995</c:v>
                </c:pt>
                <c:pt idx="422">
                  <c:v>512.69000000000005</c:v>
                </c:pt>
                <c:pt idx="423">
                  <c:v>513.08000000000004</c:v>
                </c:pt>
                <c:pt idx="424">
                  <c:v>513.46</c:v>
                </c:pt>
                <c:pt idx="425">
                  <c:v>513.84</c:v>
                </c:pt>
                <c:pt idx="426">
                  <c:v>514.22</c:v>
                </c:pt>
                <c:pt idx="427">
                  <c:v>514.6</c:v>
                </c:pt>
                <c:pt idx="428">
                  <c:v>514.98</c:v>
                </c:pt>
                <c:pt idx="429">
                  <c:v>515.36</c:v>
                </c:pt>
                <c:pt idx="430">
                  <c:v>515.74</c:v>
                </c:pt>
                <c:pt idx="431">
                  <c:v>516.13</c:v>
                </c:pt>
                <c:pt idx="432">
                  <c:v>516.51</c:v>
                </c:pt>
                <c:pt idx="433">
                  <c:v>516.89</c:v>
                </c:pt>
                <c:pt idx="434">
                  <c:v>517.27</c:v>
                </c:pt>
                <c:pt idx="435">
                  <c:v>517.65</c:v>
                </c:pt>
                <c:pt idx="436">
                  <c:v>518.03</c:v>
                </c:pt>
                <c:pt idx="437">
                  <c:v>518.41</c:v>
                </c:pt>
                <c:pt idx="438">
                  <c:v>518.79</c:v>
                </c:pt>
                <c:pt idx="439">
                  <c:v>519.16999999999996</c:v>
                </c:pt>
                <c:pt idx="440">
                  <c:v>519.54999999999995</c:v>
                </c:pt>
                <c:pt idx="441">
                  <c:v>519.94000000000005</c:v>
                </c:pt>
                <c:pt idx="442">
                  <c:v>520.32000000000005</c:v>
                </c:pt>
                <c:pt idx="443">
                  <c:v>520.70000000000005</c:v>
                </c:pt>
                <c:pt idx="444">
                  <c:v>521.08000000000004</c:v>
                </c:pt>
                <c:pt idx="445">
                  <c:v>521.46</c:v>
                </c:pt>
                <c:pt idx="446">
                  <c:v>521.84</c:v>
                </c:pt>
                <c:pt idx="447">
                  <c:v>522.22</c:v>
                </c:pt>
                <c:pt idx="448">
                  <c:v>522.6</c:v>
                </c:pt>
                <c:pt idx="449">
                  <c:v>522.98</c:v>
                </c:pt>
                <c:pt idx="450">
                  <c:v>523.36</c:v>
                </c:pt>
                <c:pt idx="451">
                  <c:v>523.74</c:v>
                </c:pt>
                <c:pt idx="452">
                  <c:v>524.12</c:v>
                </c:pt>
                <c:pt idx="453">
                  <c:v>524.5</c:v>
                </c:pt>
                <c:pt idx="454">
                  <c:v>524.88</c:v>
                </c:pt>
                <c:pt idx="455">
                  <c:v>525.26</c:v>
                </c:pt>
                <c:pt idx="456">
                  <c:v>525.64</c:v>
                </c:pt>
                <c:pt idx="457">
                  <c:v>526.02</c:v>
                </c:pt>
                <c:pt idx="458">
                  <c:v>526.4</c:v>
                </c:pt>
                <c:pt idx="459">
                  <c:v>526.78</c:v>
                </c:pt>
                <c:pt idx="460">
                  <c:v>527.16</c:v>
                </c:pt>
                <c:pt idx="461">
                  <c:v>527.54</c:v>
                </c:pt>
                <c:pt idx="462">
                  <c:v>527.91999999999996</c:v>
                </c:pt>
                <c:pt idx="463">
                  <c:v>528.29999999999995</c:v>
                </c:pt>
                <c:pt idx="464">
                  <c:v>528.67999999999995</c:v>
                </c:pt>
                <c:pt idx="465">
                  <c:v>529.05999999999995</c:v>
                </c:pt>
                <c:pt idx="466">
                  <c:v>529.44000000000005</c:v>
                </c:pt>
                <c:pt idx="467">
                  <c:v>529.82000000000005</c:v>
                </c:pt>
                <c:pt idx="468">
                  <c:v>530.20000000000005</c:v>
                </c:pt>
                <c:pt idx="469">
                  <c:v>530.58000000000004</c:v>
                </c:pt>
                <c:pt idx="470">
                  <c:v>530.96</c:v>
                </c:pt>
                <c:pt idx="471">
                  <c:v>531.34</c:v>
                </c:pt>
                <c:pt idx="472">
                  <c:v>531.72</c:v>
                </c:pt>
                <c:pt idx="473">
                  <c:v>532.1</c:v>
                </c:pt>
                <c:pt idx="474">
                  <c:v>532.48</c:v>
                </c:pt>
                <c:pt idx="475">
                  <c:v>532.85</c:v>
                </c:pt>
                <c:pt idx="476">
                  <c:v>533.23</c:v>
                </c:pt>
                <c:pt idx="477">
                  <c:v>533.61</c:v>
                </c:pt>
                <c:pt idx="478">
                  <c:v>533.99</c:v>
                </c:pt>
                <c:pt idx="479">
                  <c:v>534.37</c:v>
                </c:pt>
                <c:pt idx="480">
                  <c:v>534.75</c:v>
                </c:pt>
                <c:pt idx="481">
                  <c:v>535.13</c:v>
                </c:pt>
                <c:pt idx="482">
                  <c:v>535.51</c:v>
                </c:pt>
                <c:pt idx="483">
                  <c:v>535.89</c:v>
                </c:pt>
                <c:pt idx="484">
                  <c:v>536.27</c:v>
                </c:pt>
                <c:pt idx="485">
                  <c:v>536.64</c:v>
                </c:pt>
                <c:pt idx="486">
                  <c:v>537.02</c:v>
                </c:pt>
                <c:pt idx="487">
                  <c:v>537.4</c:v>
                </c:pt>
                <c:pt idx="488">
                  <c:v>537.78</c:v>
                </c:pt>
                <c:pt idx="489">
                  <c:v>538.16</c:v>
                </c:pt>
                <c:pt idx="490">
                  <c:v>538.54</c:v>
                </c:pt>
                <c:pt idx="491">
                  <c:v>538.91999999999996</c:v>
                </c:pt>
                <c:pt idx="492">
                  <c:v>539.29999999999995</c:v>
                </c:pt>
                <c:pt idx="493">
                  <c:v>539.66999999999996</c:v>
                </c:pt>
                <c:pt idx="494">
                  <c:v>540.04999999999995</c:v>
                </c:pt>
                <c:pt idx="495">
                  <c:v>540.42999999999995</c:v>
                </c:pt>
                <c:pt idx="496">
                  <c:v>540.80999999999995</c:v>
                </c:pt>
                <c:pt idx="497">
                  <c:v>541.19000000000005</c:v>
                </c:pt>
                <c:pt idx="498">
                  <c:v>541.57000000000005</c:v>
                </c:pt>
                <c:pt idx="499">
                  <c:v>541.94000000000005</c:v>
                </c:pt>
                <c:pt idx="500">
                  <c:v>542.32000000000005</c:v>
                </c:pt>
                <c:pt idx="501">
                  <c:v>542.70000000000005</c:v>
                </c:pt>
                <c:pt idx="502">
                  <c:v>543.08000000000004</c:v>
                </c:pt>
                <c:pt idx="503">
                  <c:v>543.46</c:v>
                </c:pt>
                <c:pt idx="504">
                  <c:v>543.83000000000004</c:v>
                </c:pt>
                <c:pt idx="505">
                  <c:v>544.21</c:v>
                </c:pt>
                <c:pt idx="506">
                  <c:v>544.59</c:v>
                </c:pt>
                <c:pt idx="507">
                  <c:v>544.97</c:v>
                </c:pt>
                <c:pt idx="508">
                  <c:v>545.35</c:v>
                </c:pt>
                <c:pt idx="509">
                  <c:v>545.72</c:v>
                </c:pt>
                <c:pt idx="510">
                  <c:v>546.1</c:v>
                </c:pt>
                <c:pt idx="511">
                  <c:v>546.48</c:v>
                </c:pt>
                <c:pt idx="512">
                  <c:v>546.86</c:v>
                </c:pt>
                <c:pt idx="513">
                  <c:v>547.23</c:v>
                </c:pt>
                <c:pt idx="514">
                  <c:v>547.61</c:v>
                </c:pt>
                <c:pt idx="515">
                  <c:v>547.99</c:v>
                </c:pt>
                <c:pt idx="516">
                  <c:v>548.37</c:v>
                </c:pt>
                <c:pt idx="517">
                  <c:v>548.74</c:v>
                </c:pt>
                <c:pt idx="518">
                  <c:v>549.12</c:v>
                </c:pt>
                <c:pt idx="519">
                  <c:v>549.5</c:v>
                </c:pt>
                <c:pt idx="520">
                  <c:v>549.88</c:v>
                </c:pt>
                <c:pt idx="521">
                  <c:v>550.25</c:v>
                </c:pt>
                <c:pt idx="522">
                  <c:v>550.63</c:v>
                </c:pt>
                <c:pt idx="523">
                  <c:v>551.01</c:v>
                </c:pt>
                <c:pt idx="524">
                  <c:v>551.38</c:v>
                </c:pt>
                <c:pt idx="525">
                  <c:v>551.76</c:v>
                </c:pt>
                <c:pt idx="526">
                  <c:v>552.14</c:v>
                </c:pt>
                <c:pt idx="527">
                  <c:v>552.52</c:v>
                </c:pt>
                <c:pt idx="528">
                  <c:v>552.89</c:v>
                </c:pt>
                <c:pt idx="529">
                  <c:v>553.27</c:v>
                </c:pt>
                <c:pt idx="530">
                  <c:v>553.65</c:v>
                </c:pt>
                <c:pt idx="531">
                  <c:v>554.02</c:v>
                </c:pt>
                <c:pt idx="532">
                  <c:v>554.4</c:v>
                </c:pt>
                <c:pt idx="533">
                  <c:v>554.78</c:v>
                </c:pt>
                <c:pt idx="534">
                  <c:v>555.15</c:v>
                </c:pt>
                <c:pt idx="535">
                  <c:v>555.53</c:v>
                </c:pt>
                <c:pt idx="536">
                  <c:v>555.91</c:v>
                </c:pt>
                <c:pt idx="537">
                  <c:v>556.28</c:v>
                </c:pt>
                <c:pt idx="538">
                  <c:v>556.66</c:v>
                </c:pt>
                <c:pt idx="539">
                  <c:v>557.04</c:v>
                </c:pt>
                <c:pt idx="540">
                  <c:v>557.41</c:v>
                </c:pt>
                <c:pt idx="541">
                  <c:v>557.79</c:v>
                </c:pt>
                <c:pt idx="542">
                  <c:v>558.16</c:v>
                </c:pt>
                <c:pt idx="543">
                  <c:v>558.54</c:v>
                </c:pt>
                <c:pt idx="544">
                  <c:v>558.91999999999996</c:v>
                </c:pt>
                <c:pt idx="545">
                  <c:v>559.29</c:v>
                </c:pt>
                <c:pt idx="546">
                  <c:v>559.66999999999996</c:v>
                </c:pt>
                <c:pt idx="547">
                  <c:v>560.04999999999995</c:v>
                </c:pt>
                <c:pt idx="548">
                  <c:v>560.41999999999996</c:v>
                </c:pt>
                <c:pt idx="549">
                  <c:v>560.79999999999995</c:v>
                </c:pt>
                <c:pt idx="550">
                  <c:v>561.16999999999996</c:v>
                </c:pt>
                <c:pt idx="551">
                  <c:v>561.54999999999995</c:v>
                </c:pt>
                <c:pt idx="552">
                  <c:v>561.92999999999995</c:v>
                </c:pt>
                <c:pt idx="553">
                  <c:v>562.29999999999995</c:v>
                </c:pt>
                <c:pt idx="554">
                  <c:v>562.67999999999995</c:v>
                </c:pt>
                <c:pt idx="555">
                  <c:v>563.04999999999995</c:v>
                </c:pt>
                <c:pt idx="556">
                  <c:v>563.42999999999995</c:v>
                </c:pt>
                <c:pt idx="557">
                  <c:v>563.79999999999995</c:v>
                </c:pt>
                <c:pt idx="558">
                  <c:v>564.17999999999995</c:v>
                </c:pt>
                <c:pt idx="559">
                  <c:v>564.55999999999995</c:v>
                </c:pt>
                <c:pt idx="560">
                  <c:v>564.92999999999995</c:v>
                </c:pt>
                <c:pt idx="561">
                  <c:v>565.30999999999995</c:v>
                </c:pt>
                <c:pt idx="562">
                  <c:v>565.67999999999995</c:v>
                </c:pt>
                <c:pt idx="563">
                  <c:v>566.05999999999995</c:v>
                </c:pt>
                <c:pt idx="564">
                  <c:v>566.42999999999995</c:v>
                </c:pt>
                <c:pt idx="565">
                  <c:v>566.80999999999995</c:v>
                </c:pt>
                <c:pt idx="566">
                  <c:v>567.17999999999995</c:v>
                </c:pt>
                <c:pt idx="567">
                  <c:v>567.55999999999995</c:v>
                </c:pt>
                <c:pt idx="568">
                  <c:v>567.92999999999995</c:v>
                </c:pt>
                <c:pt idx="569">
                  <c:v>568.30999999999995</c:v>
                </c:pt>
                <c:pt idx="570">
                  <c:v>568.67999999999995</c:v>
                </c:pt>
                <c:pt idx="571">
                  <c:v>569.05999999999995</c:v>
                </c:pt>
                <c:pt idx="572">
                  <c:v>569.42999999999995</c:v>
                </c:pt>
                <c:pt idx="573">
                  <c:v>569.80999999999995</c:v>
                </c:pt>
                <c:pt idx="574">
                  <c:v>570.17999999999995</c:v>
                </c:pt>
                <c:pt idx="575">
                  <c:v>570.55999999999995</c:v>
                </c:pt>
                <c:pt idx="576">
                  <c:v>570.92999999999995</c:v>
                </c:pt>
                <c:pt idx="577">
                  <c:v>571.30999999999995</c:v>
                </c:pt>
                <c:pt idx="578">
                  <c:v>571.67999999999995</c:v>
                </c:pt>
                <c:pt idx="579">
                  <c:v>572.05999999999995</c:v>
                </c:pt>
                <c:pt idx="580">
                  <c:v>572.42999999999995</c:v>
                </c:pt>
                <c:pt idx="581">
                  <c:v>572.80999999999995</c:v>
                </c:pt>
                <c:pt idx="582">
                  <c:v>573.17999999999995</c:v>
                </c:pt>
                <c:pt idx="583">
                  <c:v>573.55999999999995</c:v>
                </c:pt>
                <c:pt idx="584">
                  <c:v>573.92999999999995</c:v>
                </c:pt>
                <c:pt idx="585">
                  <c:v>574.30999999999995</c:v>
                </c:pt>
                <c:pt idx="586">
                  <c:v>574.67999999999995</c:v>
                </c:pt>
                <c:pt idx="587">
                  <c:v>575.04999999999995</c:v>
                </c:pt>
                <c:pt idx="588">
                  <c:v>575.42999999999995</c:v>
                </c:pt>
                <c:pt idx="589">
                  <c:v>575.79999999999995</c:v>
                </c:pt>
                <c:pt idx="590">
                  <c:v>576.17999999999995</c:v>
                </c:pt>
                <c:pt idx="591">
                  <c:v>576.54999999999995</c:v>
                </c:pt>
                <c:pt idx="592">
                  <c:v>576.91999999999996</c:v>
                </c:pt>
                <c:pt idx="593">
                  <c:v>577.29999999999995</c:v>
                </c:pt>
                <c:pt idx="594">
                  <c:v>577.66999999999996</c:v>
                </c:pt>
                <c:pt idx="595">
                  <c:v>578.04999999999995</c:v>
                </c:pt>
                <c:pt idx="596">
                  <c:v>578.41999999999996</c:v>
                </c:pt>
                <c:pt idx="597">
                  <c:v>578.79</c:v>
                </c:pt>
                <c:pt idx="598">
                  <c:v>579.16999999999996</c:v>
                </c:pt>
                <c:pt idx="599">
                  <c:v>579.54</c:v>
                </c:pt>
                <c:pt idx="600">
                  <c:v>579.91999999999996</c:v>
                </c:pt>
                <c:pt idx="601">
                  <c:v>580.29</c:v>
                </c:pt>
                <c:pt idx="602">
                  <c:v>580.66</c:v>
                </c:pt>
                <c:pt idx="603">
                  <c:v>581.04</c:v>
                </c:pt>
                <c:pt idx="604">
                  <c:v>581.41</c:v>
                </c:pt>
                <c:pt idx="605">
                  <c:v>581.78</c:v>
                </c:pt>
                <c:pt idx="606">
                  <c:v>582.16</c:v>
                </c:pt>
                <c:pt idx="607">
                  <c:v>582.53</c:v>
                </c:pt>
                <c:pt idx="608">
                  <c:v>582.9</c:v>
                </c:pt>
                <c:pt idx="609">
                  <c:v>583.28</c:v>
                </c:pt>
                <c:pt idx="610">
                  <c:v>583.65</c:v>
                </c:pt>
                <c:pt idx="611">
                  <c:v>584.02</c:v>
                </c:pt>
                <c:pt idx="612">
                  <c:v>584.4</c:v>
                </c:pt>
                <c:pt idx="613">
                  <c:v>584.77</c:v>
                </c:pt>
                <c:pt idx="614">
                  <c:v>585.14</c:v>
                </c:pt>
                <c:pt idx="615">
                  <c:v>585.52</c:v>
                </c:pt>
                <c:pt idx="616">
                  <c:v>585.89</c:v>
                </c:pt>
                <c:pt idx="617">
                  <c:v>586.26</c:v>
                </c:pt>
                <c:pt idx="618">
                  <c:v>586.64</c:v>
                </c:pt>
                <c:pt idx="619">
                  <c:v>587.01</c:v>
                </c:pt>
                <c:pt idx="620">
                  <c:v>587.38</c:v>
                </c:pt>
                <c:pt idx="621">
                  <c:v>587.76</c:v>
                </c:pt>
                <c:pt idx="622">
                  <c:v>588.13</c:v>
                </c:pt>
                <c:pt idx="623">
                  <c:v>588.5</c:v>
                </c:pt>
                <c:pt idx="624">
                  <c:v>588.87</c:v>
                </c:pt>
                <c:pt idx="625">
                  <c:v>589.25</c:v>
                </c:pt>
                <c:pt idx="626">
                  <c:v>589.62</c:v>
                </c:pt>
                <c:pt idx="627">
                  <c:v>589.99</c:v>
                </c:pt>
                <c:pt idx="628">
                  <c:v>590.36</c:v>
                </c:pt>
                <c:pt idx="629">
                  <c:v>590.74</c:v>
                </c:pt>
                <c:pt idx="630">
                  <c:v>591.11</c:v>
                </c:pt>
                <c:pt idx="631">
                  <c:v>591.48</c:v>
                </c:pt>
                <c:pt idx="632">
                  <c:v>591.85</c:v>
                </c:pt>
                <c:pt idx="633">
                  <c:v>592.23</c:v>
                </c:pt>
                <c:pt idx="634">
                  <c:v>592.6</c:v>
                </c:pt>
                <c:pt idx="635">
                  <c:v>592.97</c:v>
                </c:pt>
                <c:pt idx="636">
                  <c:v>593.34</c:v>
                </c:pt>
                <c:pt idx="637">
                  <c:v>593.72</c:v>
                </c:pt>
                <c:pt idx="638">
                  <c:v>594.09</c:v>
                </c:pt>
                <c:pt idx="639">
                  <c:v>594.46</c:v>
                </c:pt>
                <c:pt idx="640">
                  <c:v>594.83000000000004</c:v>
                </c:pt>
                <c:pt idx="641">
                  <c:v>595.20000000000005</c:v>
                </c:pt>
                <c:pt idx="642">
                  <c:v>595.58000000000004</c:v>
                </c:pt>
                <c:pt idx="643">
                  <c:v>595.95000000000005</c:v>
                </c:pt>
                <c:pt idx="644">
                  <c:v>596.32000000000005</c:v>
                </c:pt>
                <c:pt idx="645">
                  <c:v>596.69000000000005</c:v>
                </c:pt>
                <c:pt idx="646">
                  <c:v>597.05999999999995</c:v>
                </c:pt>
                <c:pt idx="647">
                  <c:v>597.42999999999995</c:v>
                </c:pt>
                <c:pt idx="648">
                  <c:v>597.80999999999995</c:v>
                </c:pt>
                <c:pt idx="649">
                  <c:v>598.17999999999995</c:v>
                </c:pt>
                <c:pt idx="650">
                  <c:v>598.54999999999995</c:v>
                </c:pt>
                <c:pt idx="651">
                  <c:v>598.91999999999996</c:v>
                </c:pt>
                <c:pt idx="652">
                  <c:v>599.29</c:v>
                </c:pt>
                <c:pt idx="653">
                  <c:v>599.66</c:v>
                </c:pt>
                <c:pt idx="654">
                  <c:v>600.03</c:v>
                </c:pt>
                <c:pt idx="655">
                  <c:v>600.41</c:v>
                </c:pt>
                <c:pt idx="656">
                  <c:v>600.78</c:v>
                </c:pt>
                <c:pt idx="657">
                  <c:v>601.15</c:v>
                </c:pt>
                <c:pt idx="658">
                  <c:v>601.52</c:v>
                </c:pt>
                <c:pt idx="659">
                  <c:v>601.89</c:v>
                </c:pt>
                <c:pt idx="660">
                  <c:v>602.26</c:v>
                </c:pt>
                <c:pt idx="661">
                  <c:v>602.63</c:v>
                </c:pt>
                <c:pt idx="662">
                  <c:v>603</c:v>
                </c:pt>
                <c:pt idx="663">
                  <c:v>603.38</c:v>
                </c:pt>
                <c:pt idx="664">
                  <c:v>603.75</c:v>
                </c:pt>
                <c:pt idx="665">
                  <c:v>604.12</c:v>
                </c:pt>
                <c:pt idx="666">
                  <c:v>604.49</c:v>
                </c:pt>
                <c:pt idx="667">
                  <c:v>604.86</c:v>
                </c:pt>
                <c:pt idx="668">
                  <c:v>605.23</c:v>
                </c:pt>
                <c:pt idx="669">
                  <c:v>605.6</c:v>
                </c:pt>
                <c:pt idx="670">
                  <c:v>605.97</c:v>
                </c:pt>
                <c:pt idx="671">
                  <c:v>606.34</c:v>
                </c:pt>
                <c:pt idx="672">
                  <c:v>606.71</c:v>
                </c:pt>
                <c:pt idx="673">
                  <c:v>607.08000000000004</c:v>
                </c:pt>
                <c:pt idx="674">
                  <c:v>607.45000000000005</c:v>
                </c:pt>
                <c:pt idx="675">
                  <c:v>607.82000000000005</c:v>
                </c:pt>
                <c:pt idx="676">
                  <c:v>608.19000000000005</c:v>
                </c:pt>
                <c:pt idx="677">
                  <c:v>608.55999999999995</c:v>
                </c:pt>
                <c:pt idx="678">
                  <c:v>608.94000000000005</c:v>
                </c:pt>
                <c:pt idx="679">
                  <c:v>609.30999999999995</c:v>
                </c:pt>
                <c:pt idx="680">
                  <c:v>609.67999999999995</c:v>
                </c:pt>
                <c:pt idx="681">
                  <c:v>610.04999999999995</c:v>
                </c:pt>
                <c:pt idx="682">
                  <c:v>610.41999999999996</c:v>
                </c:pt>
                <c:pt idx="683">
                  <c:v>610.79</c:v>
                </c:pt>
                <c:pt idx="684">
                  <c:v>611.16</c:v>
                </c:pt>
                <c:pt idx="685">
                  <c:v>611.53</c:v>
                </c:pt>
                <c:pt idx="686">
                  <c:v>611.9</c:v>
                </c:pt>
                <c:pt idx="687">
                  <c:v>612.27</c:v>
                </c:pt>
                <c:pt idx="688">
                  <c:v>612.64</c:v>
                </c:pt>
                <c:pt idx="689">
                  <c:v>613.01</c:v>
                </c:pt>
                <c:pt idx="690">
                  <c:v>613.38</c:v>
                </c:pt>
                <c:pt idx="691">
                  <c:v>613.75</c:v>
                </c:pt>
                <c:pt idx="692">
                  <c:v>614.12</c:v>
                </c:pt>
                <c:pt idx="693">
                  <c:v>614.48</c:v>
                </c:pt>
                <c:pt idx="694">
                  <c:v>614.85</c:v>
                </c:pt>
                <c:pt idx="695">
                  <c:v>615.22</c:v>
                </c:pt>
                <c:pt idx="696">
                  <c:v>615.59</c:v>
                </c:pt>
                <c:pt idx="697">
                  <c:v>615.96</c:v>
                </c:pt>
                <c:pt idx="698">
                  <c:v>616.33000000000004</c:v>
                </c:pt>
                <c:pt idx="699">
                  <c:v>616.70000000000005</c:v>
                </c:pt>
                <c:pt idx="700">
                  <c:v>617.07000000000005</c:v>
                </c:pt>
                <c:pt idx="701">
                  <c:v>617.44000000000005</c:v>
                </c:pt>
                <c:pt idx="702">
                  <c:v>617.80999999999995</c:v>
                </c:pt>
                <c:pt idx="703">
                  <c:v>618.17999999999995</c:v>
                </c:pt>
                <c:pt idx="704">
                  <c:v>618.54999999999995</c:v>
                </c:pt>
                <c:pt idx="705">
                  <c:v>618.91999999999996</c:v>
                </c:pt>
                <c:pt idx="706">
                  <c:v>619.29</c:v>
                </c:pt>
                <c:pt idx="707">
                  <c:v>619.66</c:v>
                </c:pt>
                <c:pt idx="708">
                  <c:v>620.02</c:v>
                </c:pt>
                <c:pt idx="709">
                  <c:v>620.39</c:v>
                </c:pt>
                <c:pt idx="710">
                  <c:v>620.76</c:v>
                </c:pt>
                <c:pt idx="711">
                  <c:v>621.13</c:v>
                </c:pt>
                <c:pt idx="712">
                  <c:v>621.5</c:v>
                </c:pt>
                <c:pt idx="713">
                  <c:v>621.87</c:v>
                </c:pt>
                <c:pt idx="714">
                  <c:v>622.24</c:v>
                </c:pt>
                <c:pt idx="715">
                  <c:v>622.61</c:v>
                </c:pt>
                <c:pt idx="716">
                  <c:v>622.98</c:v>
                </c:pt>
                <c:pt idx="717">
                  <c:v>623.34</c:v>
                </c:pt>
                <c:pt idx="718">
                  <c:v>623.71</c:v>
                </c:pt>
                <c:pt idx="719">
                  <c:v>624.08000000000004</c:v>
                </c:pt>
                <c:pt idx="720">
                  <c:v>624.45000000000005</c:v>
                </c:pt>
                <c:pt idx="721">
                  <c:v>624.82000000000005</c:v>
                </c:pt>
                <c:pt idx="722">
                  <c:v>625.19000000000005</c:v>
                </c:pt>
                <c:pt idx="723">
                  <c:v>625.54999999999995</c:v>
                </c:pt>
                <c:pt idx="724">
                  <c:v>625.91999999999996</c:v>
                </c:pt>
                <c:pt idx="725">
                  <c:v>626.29</c:v>
                </c:pt>
                <c:pt idx="726">
                  <c:v>626.66</c:v>
                </c:pt>
                <c:pt idx="727">
                  <c:v>627.03</c:v>
                </c:pt>
                <c:pt idx="728">
                  <c:v>627.4</c:v>
                </c:pt>
                <c:pt idx="729">
                  <c:v>627.76</c:v>
                </c:pt>
                <c:pt idx="730">
                  <c:v>628.13</c:v>
                </c:pt>
                <c:pt idx="731">
                  <c:v>628.5</c:v>
                </c:pt>
                <c:pt idx="732">
                  <c:v>628.87</c:v>
                </c:pt>
                <c:pt idx="733">
                  <c:v>629.24</c:v>
                </c:pt>
                <c:pt idx="734">
                  <c:v>629.6</c:v>
                </c:pt>
                <c:pt idx="735">
                  <c:v>629.97</c:v>
                </c:pt>
                <c:pt idx="736">
                  <c:v>630.34</c:v>
                </c:pt>
                <c:pt idx="737">
                  <c:v>630.71</c:v>
                </c:pt>
                <c:pt idx="738">
                  <c:v>631.07000000000005</c:v>
                </c:pt>
                <c:pt idx="739">
                  <c:v>631.44000000000005</c:v>
                </c:pt>
                <c:pt idx="740">
                  <c:v>631.80999999999995</c:v>
                </c:pt>
                <c:pt idx="741">
                  <c:v>632.17999999999995</c:v>
                </c:pt>
                <c:pt idx="742">
                  <c:v>632.54</c:v>
                </c:pt>
                <c:pt idx="743">
                  <c:v>632.91</c:v>
                </c:pt>
                <c:pt idx="744">
                  <c:v>633.28</c:v>
                </c:pt>
                <c:pt idx="745">
                  <c:v>633.65</c:v>
                </c:pt>
                <c:pt idx="746">
                  <c:v>634.01</c:v>
                </c:pt>
                <c:pt idx="747">
                  <c:v>634.38</c:v>
                </c:pt>
                <c:pt idx="748">
                  <c:v>634.75</c:v>
                </c:pt>
                <c:pt idx="749">
                  <c:v>635.12</c:v>
                </c:pt>
                <c:pt idx="750">
                  <c:v>635.48</c:v>
                </c:pt>
                <c:pt idx="751">
                  <c:v>635.85</c:v>
                </c:pt>
                <c:pt idx="752">
                  <c:v>636.22</c:v>
                </c:pt>
                <c:pt idx="753">
                  <c:v>636.58000000000004</c:v>
                </c:pt>
                <c:pt idx="754">
                  <c:v>636.95000000000005</c:v>
                </c:pt>
                <c:pt idx="755">
                  <c:v>637.32000000000005</c:v>
                </c:pt>
                <c:pt idx="756">
                  <c:v>637.69000000000005</c:v>
                </c:pt>
                <c:pt idx="757">
                  <c:v>638.04999999999995</c:v>
                </c:pt>
                <c:pt idx="758">
                  <c:v>638.41999999999996</c:v>
                </c:pt>
                <c:pt idx="759">
                  <c:v>638.79</c:v>
                </c:pt>
                <c:pt idx="760">
                  <c:v>639.15</c:v>
                </c:pt>
                <c:pt idx="761">
                  <c:v>639.52</c:v>
                </c:pt>
                <c:pt idx="762">
                  <c:v>639.89</c:v>
                </c:pt>
                <c:pt idx="763">
                  <c:v>640.25</c:v>
                </c:pt>
                <c:pt idx="764">
                  <c:v>640.62</c:v>
                </c:pt>
                <c:pt idx="765">
                  <c:v>640.99</c:v>
                </c:pt>
                <c:pt idx="766">
                  <c:v>641.35</c:v>
                </c:pt>
                <c:pt idx="767">
                  <c:v>641.72</c:v>
                </c:pt>
                <c:pt idx="768">
                  <c:v>642.08000000000004</c:v>
                </c:pt>
                <c:pt idx="769">
                  <c:v>642.45000000000005</c:v>
                </c:pt>
                <c:pt idx="770">
                  <c:v>642.82000000000005</c:v>
                </c:pt>
                <c:pt idx="771">
                  <c:v>643.17999999999995</c:v>
                </c:pt>
                <c:pt idx="772">
                  <c:v>643.54999999999995</c:v>
                </c:pt>
                <c:pt idx="773">
                  <c:v>643.91999999999996</c:v>
                </c:pt>
                <c:pt idx="774">
                  <c:v>644.28</c:v>
                </c:pt>
                <c:pt idx="775">
                  <c:v>644.65</c:v>
                </c:pt>
                <c:pt idx="776">
                  <c:v>645.01</c:v>
                </c:pt>
                <c:pt idx="777">
                  <c:v>645.38</c:v>
                </c:pt>
                <c:pt idx="778">
                  <c:v>645.75</c:v>
                </c:pt>
                <c:pt idx="779">
                  <c:v>646.11</c:v>
                </c:pt>
                <c:pt idx="780">
                  <c:v>646.48</c:v>
                </c:pt>
                <c:pt idx="781">
                  <c:v>646.84</c:v>
                </c:pt>
                <c:pt idx="782">
                  <c:v>647.21</c:v>
                </c:pt>
                <c:pt idx="783">
                  <c:v>647.57000000000005</c:v>
                </c:pt>
                <c:pt idx="784">
                  <c:v>647.94000000000005</c:v>
                </c:pt>
                <c:pt idx="785">
                  <c:v>648.30999999999995</c:v>
                </c:pt>
                <c:pt idx="786">
                  <c:v>648.66999999999996</c:v>
                </c:pt>
                <c:pt idx="787">
                  <c:v>649.04</c:v>
                </c:pt>
                <c:pt idx="788">
                  <c:v>649.4</c:v>
                </c:pt>
                <c:pt idx="789">
                  <c:v>649.77</c:v>
                </c:pt>
                <c:pt idx="790">
                  <c:v>650.13</c:v>
                </c:pt>
                <c:pt idx="791">
                  <c:v>650.5</c:v>
                </c:pt>
                <c:pt idx="792">
                  <c:v>650.86</c:v>
                </c:pt>
                <c:pt idx="793">
                  <c:v>651.23</c:v>
                </c:pt>
                <c:pt idx="794">
                  <c:v>651.59</c:v>
                </c:pt>
                <c:pt idx="795">
                  <c:v>651.96</c:v>
                </c:pt>
                <c:pt idx="796">
                  <c:v>652.32000000000005</c:v>
                </c:pt>
                <c:pt idx="797">
                  <c:v>652.69000000000005</c:v>
                </c:pt>
                <c:pt idx="798">
                  <c:v>653.05999999999995</c:v>
                </c:pt>
                <c:pt idx="799">
                  <c:v>653.41999999999996</c:v>
                </c:pt>
                <c:pt idx="800">
                  <c:v>653.78</c:v>
                </c:pt>
                <c:pt idx="801">
                  <c:v>654.15</c:v>
                </c:pt>
                <c:pt idx="802">
                  <c:v>654.51</c:v>
                </c:pt>
                <c:pt idx="803">
                  <c:v>654.88</c:v>
                </c:pt>
                <c:pt idx="804">
                  <c:v>655.24</c:v>
                </c:pt>
                <c:pt idx="805">
                  <c:v>655.61</c:v>
                </c:pt>
                <c:pt idx="806">
                  <c:v>655.97</c:v>
                </c:pt>
                <c:pt idx="807">
                  <c:v>656.34</c:v>
                </c:pt>
                <c:pt idx="808">
                  <c:v>656.7</c:v>
                </c:pt>
                <c:pt idx="809">
                  <c:v>657.07</c:v>
                </c:pt>
                <c:pt idx="810">
                  <c:v>657.43</c:v>
                </c:pt>
                <c:pt idx="811">
                  <c:v>657.8</c:v>
                </c:pt>
                <c:pt idx="812">
                  <c:v>658.16</c:v>
                </c:pt>
                <c:pt idx="813">
                  <c:v>658.53</c:v>
                </c:pt>
                <c:pt idx="814">
                  <c:v>658.89</c:v>
                </c:pt>
                <c:pt idx="815">
                  <c:v>659.25</c:v>
                </c:pt>
                <c:pt idx="816">
                  <c:v>659.62</c:v>
                </c:pt>
                <c:pt idx="817">
                  <c:v>659.98</c:v>
                </c:pt>
                <c:pt idx="818">
                  <c:v>660.35</c:v>
                </c:pt>
                <c:pt idx="819">
                  <c:v>660.71</c:v>
                </c:pt>
                <c:pt idx="820">
                  <c:v>661.07</c:v>
                </c:pt>
                <c:pt idx="821">
                  <c:v>661.44</c:v>
                </c:pt>
                <c:pt idx="822">
                  <c:v>661.8</c:v>
                </c:pt>
                <c:pt idx="823">
                  <c:v>662.17</c:v>
                </c:pt>
                <c:pt idx="824">
                  <c:v>662.53</c:v>
                </c:pt>
                <c:pt idx="825">
                  <c:v>662.89</c:v>
                </c:pt>
                <c:pt idx="826">
                  <c:v>663.26</c:v>
                </c:pt>
                <c:pt idx="827">
                  <c:v>663.62</c:v>
                </c:pt>
                <c:pt idx="828">
                  <c:v>663.99</c:v>
                </c:pt>
                <c:pt idx="829">
                  <c:v>664.35</c:v>
                </c:pt>
                <c:pt idx="830">
                  <c:v>664.71</c:v>
                </c:pt>
                <c:pt idx="831">
                  <c:v>665.08</c:v>
                </c:pt>
                <c:pt idx="832">
                  <c:v>665.44</c:v>
                </c:pt>
                <c:pt idx="833">
                  <c:v>665.8</c:v>
                </c:pt>
                <c:pt idx="834">
                  <c:v>666.17</c:v>
                </c:pt>
                <c:pt idx="835">
                  <c:v>666.53</c:v>
                </c:pt>
                <c:pt idx="836">
                  <c:v>666.89</c:v>
                </c:pt>
                <c:pt idx="837">
                  <c:v>667.26</c:v>
                </c:pt>
                <c:pt idx="838">
                  <c:v>667.62</c:v>
                </c:pt>
                <c:pt idx="839">
                  <c:v>667.98</c:v>
                </c:pt>
                <c:pt idx="840">
                  <c:v>668.35</c:v>
                </c:pt>
                <c:pt idx="841">
                  <c:v>668.71</c:v>
                </c:pt>
                <c:pt idx="842">
                  <c:v>669.07</c:v>
                </c:pt>
                <c:pt idx="843">
                  <c:v>669.44</c:v>
                </c:pt>
                <c:pt idx="844">
                  <c:v>669.8</c:v>
                </c:pt>
                <c:pt idx="845">
                  <c:v>670.16</c:v>
                </c:pt>
                <c:pt idx="846">
                  <c:v>670.52</c:v>
                </c:pt>
                <c:pt idx="847">
                  <c:v>670.89</c:v>
                </c:pt>
                <c:pt idx="848">
                  <c:v>671.25</c:v>
                </c:pt>
                <c:pt idx="849">
                  <c:v>671.61</c:v>
                </c:pt>
                <c:pt idx="850">
                  <c:v>671.98</c:v>
                </c:pt>
                <c:pt idx="851">
                  <c:v>672.34</c:v>
                </c:pt>
                <c:pt idx="852">
                  <c:v>672.7</c:v>
                </c:pt>
                <c:pt idx="853">
                  <c:v>673.06</c:v>
                </c:pt>
                <c:pt idx="854">
                  <c:v>673.43</c:v>
                </c:pt>
                <c:pt idx="855">
                  <c:v>673.79</c:v>
                </c:pt>
                <c:pt idx="856">
                  <c:v>674.15</c:v>
                </c:pt>
                <c:pt idx="857">
                  <c:v>674.51</c:v>
                </c:pt>
                <c:pt idx="858">
                  <c:v>674.88</c:v>
                </c:pt>
                <c:pt idx="859">
                  <c:v>675.24</c:v>
                </c:pt>
                <c:pt idx="860">
                  <c:v>675.6</c:v>
                </c:pt>
                <c:pt idx="861">
                  <c:v>675.96</c:v>
                </c:pt>
                <c:pt idx="862">
                  <c:v>676.32</c:v>
                </c:pt>
                <c:pt idx="863">
                  <c:v>676.69</c:v>
                </c:pt>
                <c:pt idx="864">
                  <c:v>677.05</c:v>
                </c:pt>
                <c:pt idx="865">
                  <c:v>677.41</c:v>
                </c:pt>
                <c:pt idx="866">
                  <c:v>677.77</c:v>
                </c:pt>
                <c:pt idx="867">
                  <c:v>678.14</c:v>
                </c:pt>
                <c:pt idx="868">
                  <c:v>678.5</c:v>
                </c:pt>
                <c:pt idx="869">
                  <c:v>678.86</c:v>
                </c:pt>
                <c:pt idx="870">
                  <c:v>679.22</c:v>
                </c:pt>
                <c:pt idx="871">
                  <c:v>679.58</c:v>
                </c:pt>
                <c:pt idx="872">
                  <c:v>679.94</c:v>
                </c:pt>
                <c:pt idx="873">
                  <c:v>680.31</c:v>
                </c:pt>
                <c:pt idx="874">
                  <c:v>680.67</c:v>
                </c:pt>
                <c:pt idx="875">
                  <c:v>681.03</c:v>
                </c:pt>
                <c:pt idx="876">
                  <c:v>681.39</c:v>
                </c:pt>
                <c:pt idx="877">
                  <c:v>681.75</c:v>
                </c:pt>
                <c:pt idx="878">
                  <c:v>682.11</c:v>
                </c:pt>
                <c:pt idx="879">
                  <c:v>682.48</c:v>
                </c:pt>
                <c:pt idx="880">
                  <c:v>682.84</c:v>
                </c:pt>
                <c:pt idx="881">
                  <c:v>683.2</c:v>
                </c:pt>
                <c:pt idx="882">
                  <c:v>683.56</c:v>
                </c:pt>
                <c:pt idx="883">
                  <c:v>683.92</c:v>
                </c:pt>
                <c:pt idx="884">
                  <c:v>684.28</c:v>
                </c:pt>
                <c:pt idx="885">
                  <c:v>684.64</c:v>
                </c:pt>
                <c:pt idx="886">
                  <c:v>685</c:v>
                </c:pt>
                <c:pt idx="887">
                  <c:v>685.37</c:v>
                </c:pt>
                <c:pt idx="888">
                  <c:v>685.73</c:v>
                </c:pt>
                <c:pt idx="889">
                  <c:v>686.09</c:v>
                </c:pt>
                <c:pt idx="890">
                  <c:v>686.45</c:v>
                </c:pt>
                <c:pt idx="891">
                  <c:v>686.81</c:v>
                </c:pt>
                <c:pt idx="892">
                  <c:v>687.17</c:v>
                </c:pt>
                <c:pt idx="893">
                  <c:v>687.53</c:v>
                </c:pt>
                <c:pt idx="894">
                  <c:v>687.89</c:v>
                </c:pt>
                <c:pt idx="895">
                  <c:v>688.25</c:v>
                </c:pt>
                <c:pt idx="896">
                  <c:v>688.61</c:v>
                </c:pt>
                <c:pt idx="897">
                  <c:v>688.97</c:v>
                </c:pt>
                <c:pt idx="898">
                  <c:v>689.33</c:v>
                </c:pt>
                <c:pt idx="899">
                  <c:v>689.69</c:v>
                </c:pt>
                <c:pt idx="900">
                  <c:v>690.06</c:v>
                </c:pt>
                <c:pt idx="901">
                  <c:v>690.42</c:v>
                </c:pt>
                <c:pt idx="902">
                  <c:v>690.78</c:v>
                </c:pt>
                <c:pt idx="903">
                  <c:v>691.14</c:v>
                </c:pt>
                <c:pt idx="904">
                  <c:v>691.5</c:v>
                </c:pt>
                <c:pt idx="905">
                  <c:v>691.86</c:v>
                </c:pt>
                <c:pt idx="906">
                  <c:v>692.22</c:v>
                </c:pt>
                <c:pt idx="907">
                  <c:v>692.58</c:v>
                </c:pt>
                <c:pt idx="908">
                  <c:v>692.94</c:v>
                </c:pt>
                <c:pt idx="909">
                  <c:v>693.3</c:v>
                </c:pt>
                <c:pt idx="910">
                  <c:v>693.66</c:v>
                </c:pt>
                <c:pt idx="911">
                  <c:v>694.02</c:v>
                </c:pt>
                <c:pt idx="912">
                  <c:v>694.38</c:v>
                </c:pt>
                <c:pt idx="913">
                  <c:v>694.74</c:v>
                </c:pt>
                <c:pt idx="914">
                  <c:v>695.1</c:v>
                </c:pt>
                <c:pt idx="915">
                  <c:v>695.46</c:v>
                </c:pt>
                <c:pt idx="916">
                  <c:v>695.82</c:v>
                </c:pt>
                <c:pt idx="917">
                  <c:v>696.18</c:v>
                </c:pt>
                <c:pt idx="918">
                  <c:v>696.54</c:v>
                </c:pt>
                <c:pt idx="919">
                  <c:v>696.9</c:v>
                </c:pt>
                <c:pt idx="920">
                  <c:v>697.26</c:v>
                </c:pt>
                <c:pt idx="921">
                  <c:v>697.62</c:v>
                </c:pt>
                <c:pt idx="922">
                  <c:v>697.97</c:v>
                </c:pt>
                <c:pt idx="923">
                  <c:v>698.33</c:v>
                </c:pt>
                <c:pt idx="924">
                  <c:v>698.69</c:v>
                </c:pt>
                <c:pt idx="925">
                  <c:v>699.05</c:v>
                </c:pt>
                <c:pt idx="926">
                  <c:v>699.41</c:v>
                </c:pt>
                <c:pt idx="927">
                  <c:v>699.77</c:v>
                </c:pt>
                <c:pt idx="928">
                  <c:v>700.13</c:v>
                </c:pt>
                <c:pt idx="929">
                  <c:v>700.49</c:v>
                </c:pt>
                <c:pt idx="930">
                  <c:v>700.85</c:v>
                </c:pt>
                <c:pt idx="931">
                  <c:v>701.21</c:v>
                </c:pt>
                <c:pt idx="932">
                  <c:v>701.57</c:v>
                </c:pt>
                <c:pt idx="933">
                  <c:v>701.93</c:v>
                </c:pt>
                <c:pt idx="934">
                  <c:v>702.29</c:v>
                </c:pt>
                <c:pt idx="935">
                  <c:v>702.64</c:v>
                </c:pt>
                <c:pt idx="936">
                  <c:v>703</c:v>
                </c:pt>
                <c:pt idx="937">
                  <c:v>703.36</c:v>
                </c:pt>
                <c:pt idx="938">
                  <c:v>703.72</c:v>
                </c:pt>
                <c:pt idx="939">
                  <c:v>704.08</c:v>
                </c:pt>
                <c:pt idx="940">
                  <c:v>704.44</c:v>
                </c:pt>
                <c:pt idx="941">
                  <c:v>704.8</c:v>
                </c:pt>
                <c:pt idx="942">
                  <c:v>705.16</c:v>
                </c:pt>
                <c:pt idx="943">
                  <c:v>705.51</c:v>
                </c:pt>
                <c:pt idx="944">
                  <c:v>705.87</c:v>
                </c:pt>
                <c:pt idx="945">
                  <c:v>706.23</c:v>
                </c:pt>
                <c:pt idx="946">
                  <c:v>706.59</c:v>
                </c:pt>
                <c:pt idx="947">
                  <c:v>706.95</c:v>
                </c:pt>
                <c:pt idx="948">
                  <c:v>707.31</c:v>
                </c:pt>
                <c:pt idx="949">
                  <c:v>707.67</c:v>
                </c:pt>
                <c:pt idx="950">
                  <c:v>708.02</c:v>
                </c:pt>
                <c:pt idx="951">
                  <c:v>708.38</c:v>
                </c:pt>
                <c:pt idx="952">
                  <c:v>708.74</c:v>
                </c:pt>
                <c:pt idx="953">
                  <c:v>709.1</c:v>
                </c:pt>
                <c:pt idx="954">
                  <c:v>709.46</c:v>
                </c:pt>
                <c:pt idx="955">
                  <c:v>709.81</c:v>
                </c:pt>
                <c:pt idx="956">
                  <c:v>710.17</c:v>
                </c:pt>
                <c:pt idx="957">
                  <c:v>710.53</c:v>
                </c:pt>
                <c:pt idx="958">
                  <c:v>710.89</c:v>
                </c:pt>
                <c:pt idx="959">
                  <c:v>711.25</c:v>
                </c:pt>
                <c:pt idx="960">
                  <c:v>711.6</c:v>
                </c:pt>
                <c:pt idx="961">
                  <c:v>711.96</c:v>
                </c:pt>
                <c:pt idx="962">
                  <c:v>712.32</c:v>
                </c:pt>
                <c:pt idx="963">
                  <c:v>712.68</c:v>
                </c:pt>
                <c:pt idx="964">
                  <c:v>713.03</c:v>
                </c:pt>
                <c:pt idx="965">
                  <c:v>713.39</c:v>
                </c:pt>
                <c:pt idx="966">
                  <c:v>713.75</c:v>
                </c:pt>
                <c:pt idx="967">
                  <c:v>714.11</c:v>
                </c:pt>
                <c:pt idx="968">
                  <c:v>714.46</c:v>
                </c:pt>
                <c:pt idx="969">
                  <c:v>714.82</c:v>
                </c:pt>
                <c:pt idx="970">
                  <c:v>715.18</c:v>
                </c:pt>
                <c:pt idx="971">
                  <c:v>715.54</c:v>
                </c:pt>
                <c:pt idx="972">
                  <c:v>715.89</c:v>
                </c:pt>
                <c:pt idx="973">
                  <c:v>716.25</c:v>
                </c:pt>
                <c:pt idx="974">
                  <c:v>716.61</c:v>
                </c:pt>
                <c:pt idx="975">
                  <c:v>716.97</c:v>
                </c:pt>
                <c:pt idx="976">
                  <c:v>717.32</c:v>
                </c:pt>
                <c:pt idx="977">
                  <c:v>717.68</c:v>
                </c:pt>
                <c:pt idx="978">
                  <c:v>718.04</c:v>
                </c:pt>
                <c:pt idx="979">
                  <c:v>718.39</c:v>
                </c:pt>
                <c:pt idx="980">
                  <c:v>718.75</c:v>
                </c:pt>
                <c:pt idx="981">
                  <c:v>719.11</c:v>
                </c:pt>
                <c:pt idx="982">
                  <c:v>719.46</c:v>
                </c:pt>
                <c:pt idx="983">
                  <c:v>719.82</c:v>
                </c:pt>
                <c:pt idx="984">
                  <c:v>720.18</c:v>
                </c:pt>
                <c:pt idx="985">
                  <c:v>720.53</c:v>
                </c:pt>
                <c:pt idx="986">
                  <c:v>720.89</c:v>
                </c:pt>
                <c:pt idx="987">
                  <c:v>721.25</c:v>
                </c:pt>
                <c:pt idx="988">
                  <c:v>721.6</c:v>
                </c:pt>
                <c:pt idx="989">
                  <c:v>721.96</c:v>
                </c:pt>
                <c:pt idx="990">
                  <c:v>722.32</c:v>
                </c:pt>
                <c:pt idx="991">
                  <c:v>722.67</c:v>
                </c:pt>
                <c:pt idx="992">
                  <c:v>723.03</c:v>
                </c:pt>
                <c:pt idx="993">
                  <c:v>723.39</c:v>
                </c:pt>
                <c:pt idx="994">
                  <c:v>723.74</c:v>
                </c:pt>
                <c:pt idx="995">
                  <c:v>724.1</c:v>
                </c:pt>
                <c:pt idx="996">
                  <c:v>724.46</c:v>
                </c:pt>
                <c:pt idx="997">
                  <c:v>724.81</c:v>
                </c:pt>
                <c:pt idx="998">
                  <c:v>725.17</c:v>
                </c:pt>
                <c:pt idx="999">
                  <c:v>725.52</c:v>
                </c:pt>
                <c:pt idx="1000">
                  <c:v>725.88</c:v>
                </c:pt>
                <c:pt idx="1001">
                  <c:v>726.24</c:v>
                </c:pt>
                <c:pt idx="1002">
                  <c:v>726.59</c:v>
                </c:pt>
                <c:pt idx="1003">
                  <c:v>726.95</c:v>
                </c:pt>
                <c:pt idx="1004">
                  <c:v>727.3</c:v>
                </c:pt>
                <c:pt idx="1005">
                  <c:v>727.66</c:v>
                </c:pt>
                <c:pt idx="1006">
                  <c:v>728.02</c:v>
                </c:pt>
                <c:pt idx="1007">
                  <c:v>728.37</c:v>
                </c:pt>
                <c:pt idx="1008">
                  <c:v>728.73</c:v>
                </c:pt>
                <c:pt idx="1009">
                  <c:v>729.08</c:v>
                </c:pt>
                <c:pt idx="1010">
                  <c:v>729.44</c:v>
                </c:pt>
                <c:pt idx="1011">
                  <c:v>729.79</c:v>
                </c:pt>
                <c:pt idx="1012">
                  <c:v>730.15</c:v>
                </c:pt>
                <c:pt idx="1013">
                  <c:v>730.5</c:v>
                </c:pt>
                <c:pt idx="1014">
                  <c:v>730.86</c:v>
                </c:pt>
                <c:pt idx="1015">
                  <c:v>731.22</c:v>
                </c:pt>
                <c:pt idx="1016">
                  <c:v>731.57</c:v>
                </c:pt>
                <c:pt idx="1017">
                  <c:v>731.93</c:v>
                </c:pt>
                <c:pt idx="1018">
                  <c:v>732.28</c:v>
                </c:pt>
                <c:pt idx="1019">
                  <c:v>732.64</c:v>
                </c:pt>
                <c:pt idx="1020">
                  <c:v>732.99</c:v>
                </c:pt>
                <c:pt idx="1021">
                  <c:v>733.35</c:v>
                </c:pt>
                <c:pt idx="1022">
                  <c:v>733.7</c:v>
                </c:pt>
                <c:pt idx="1023">
                  <c:v>734.06</c:v>
                </c:pt>
                <c:pt idx="1024">
                  <c:v>734.41</c:v>
                </c:pt>
                <c:pt idx="1025">
                  <c:v>734.77</c:v>
                </c:pt>
                <c:pt idx="1026">
                  <c:v>735.12</c:v>
                </c:pt>
                <c:pt idx="1027">
                  <c:v>735.48</c:v>
                </c:pt>
                <c:pt idx="1028">
                  <c:v>735.83</c:v>
                </c:pt>
                <c:pt idx="1029">
                  <c:v>736.19</c:v>
                </c:pt>
                <c:pt idx="1030">
                  <c:v>736.54</c:v>
                </c:pt>
                <c:pt idx="1031">
                  <c:v>736.89</c:v>
                </c:pt>
                <c:pt idx="1032">
                  <c:v>737.25</c:v>
                </c:pt>
                <c:pt idx="1033">
                  <c:v>737.6</c:v>
                </c:pt>
                <c:pt idx="1034">
                  <c:v>737.96</c:v>
                </c:pt>
                <c:pt idx="1035">
                  <c:v>738.31</c:v>
                </c:pt>
                <c:pt idx="1036">
                  <c:v>738.67</c:v>
                </c:pt>
                <c:pt idx="1037">
                  <c:v>739.02</c:v>
                </c:pt>
                <c:pt idx="1038">
                  <c:v>739.38</c:v>
                </c:pt>
                <c:pt idx="1039">
                  <c:v>739.73</c:v>
                </c:pt>
                <c:pt idx="1040">
                  <c:v>740.08</c:v>
                </c:pt>
                <c:pt idx="1041">
                  <c:v>740.44</c:v>
                </c:pt>
                <c:pt idx="1042">
                  <c:v>740.79</c:v>
                </c:pt>
                <c:pt idx="1043">
                  <c:v>741.15</c:v>
                </c:pt>
              </c:numCache>
            </c:numRef>
          </c:xVal>
          <c:yVal>
            <c:numRef>
              <c:f>Sheet1!$F$2:$F$1045</c:f>
              <c:numCache>
                <c:formatCode>General</c:formatCode>
                <c:ptCount val="1044"/>
                <c:pt idx="0">
                  <c:v>-0.59999999999990905</c:v>
                </c:pt>
                <c:pt idx="1">
                  <c:v>0</c:v>
                </c:pt>
                <c:pt idx="2">
                  <c:v>0.59999999999990905</c:v>
                </c:pt>
                <c:pt idx="3">
                  <c:v>-3.3332999999856838E-2</c:v>
                </c:pt>
                <c:pt idx="4">
                  <c:v>0</c:v>
                </c:pt>
                <c:pt idx="5">
                  <c:v>-0.36666699999977936</c:v>
                </c:pt>
                <c:pt idx="6">
                  <c:v>-0.5</c:v>
                </c:pt>
                <c:pt idx="7">
                  <c:v>-9.9999999999909051E-2</c:v>
                </c:pt>
                <c:pt idx="8">
                  <c:v>-0.16666699999996126</c:v>
                </c:pt>
                <c:pt idx="9">
                  <c:v>-1.1333330000002206</c:v>
                </c:pt>
                <c:pt idx="10">
                  <c:v>-0.86666699999977936</c:v>
                </c:pt>
                <c:pt idx="11">
                  <c:v>-1.3333330000000387</c:v>
                </c:pt>
                <c:pt idx="12">
                  <c:v>-6.6667000000052212E-2</c:v>
                </c:pt>
                <c:pt idx="13">
                  <c:v>-0.90000000000009095</c:v>
                </c:pt>
                <c:pt idx="14">
                  <c:v>-0.53333299999985684</c:v>
                </c:pt>
                <c:pt idx="15">
                  <c:v>-1.2666669999998703</c:v>
                </c:pt>
                <c:pt idx="16">
                  <c:v>-0.86666699999977936</c:v>
                </c:pt>
                <c:pt idx="17">
                  <c:v>0.33333300000003874</c:v>
                </c:pt>
                <c:pt idx="18">
                  <c:v>-0.56666700000005221</c:v>
                </c:pt>
                <c:pt idx="19">
                  <c:v>-0.1999999999998181</c:v>
                </c:pt>
                <c:pt idx="20">
                  <c:v>-0.76666699999987031</c:v>
                </c:pt>
                <c:pt idx="21">
                  <c:v>-0.96666700000014316</c:v>
                </c:pt>
                <c:pt idx="22">
                  <c:v>-1.1666669999999613</c:v>
                </c:pt>
                <c:pt idx="23">
                  <c:v>-1.3666669999997794</c:v>
                </c:pt>
                <c:pt idx="24">
                  <c:v>-1</c:v>
                </c:pt>
                <c:pt idx="25">
                  <c:v>-2.1999999999998181</c:v>
                </c:pt>
                <c:pt idx="26">
                  <c:v>-0.1999999999998181</c:v>
                </c:pt>
                <c:pt idx="27">
                  <c:v>-0.40000000000009095</c:v>
                </c:pt>
                <c:pt idx="28">
                  <c:v>0.16666699999996126</c:v>
                </c:pt>
                <c:pt idx="29">
                  <c:v>-0.59999999999990905</c:v>
                </c:pt>
                <c:pt idx="30">
                  <c:v>-1.4333329999999478</c:v>
                </c:pt>
                <c:pt idx="31">
                  <c:v>-0.86666699999977936</c:v>
                </c:pt>
                <c:pt idx="32">
                  <c:v>-2.3000000000001819</c:v>
                </c:pt>
                <c:pt idx="33">
                  <c:v>-0.1999999999998181</c:v>
                </c:pt>
                <c:pt idx="34">
                  <c:v>-0.23333300000012969</c:v>
                </c:pt>
                <c:pt idx="35">
                  <c:v>-0.16666699999996126</c:v>
                </c:pt>
                <c:pt idx="36">
                  <c:v>-2.0666670000000522</c:v>
                </c:pt>
                <c:pt idx="37">
                  <c:v>-0.8000000000001819</c:v>
                </c:pt>
                <c:pt idx="38">
                  <c:v>0.86666699999977936</c:v>
                </c:pt>
                <c:pt idx="39">
                  <c:v>-1.6999999999998181</c:v>
                </c:pt>
                <c:pt idx="40">
                  <c:v>-0.43333299999994779</c:v>
                </c:pt>
                <c:pt idx="41">
                  <c:v>-2.1666669999999613</c:v>
                </c:pt>
                <c:pt idx="42">
                  <c:v>-0.86666699999977936</c:v>
                </c:pt>
                <c:pt idx="43">
                  <c:v>-0.90000000000009095</c:v>
                </c:pt>
                <c:pt idx="44">
                  <c:v>-1.5</c:v>
                </c:pt>
                <c:pt idx="45">
                  <c:v>-1.3000000000001819</c:v>
                </c:pt>
                <c:pt idx="46">
                  <c:v>-0.56666700000005221</c:v>
                </c:pt>
                <c:pt idx="47">
                  <c:v>-1.2333330000001297</c:v>
                </c:pt>
                <c:pt idx="48">
                  <c:v>-0.86666699999977936</c:v>
                </c:pt>
                <c:pt idx="49">
                  <c:v>0.16666699999996126</c:v>
                </c:pt>
                <c:pt idx="50">
                  <c:v>-0.8000000000001819</c:v>
                </c:pt>
                <c:pt idx="51">
                  <c:v>0.5</c:v>
                </c:pt>
                <c:pt idx="52">
                  <c:v>-0.13333300000022064</c:v>
                </c:pt>
                <c:pt idx="53">
                  <c:v>-0.26666699999987031</c:v>
                </c:pt>
                <c:pt idx="54">
                  <c:v>-1.3000000000001819</c:v>
                </c:pt>
                <c:pt idx="55">
                  <c:v>-3.3332999999856838E-2</c:v>
                </c:pt>
                <c:pt idx="56">
                  <c:v>-6.6667000000052212E-2</c:v>
                </c:pt>
                <c:pt idx="57">
                  <c:v>-0.6999999999998181</c:v>
                </c:pt>
                <c:pt idx="58">
                  <c:v>-1.1666669999999613</c:v>
                </c:pt>
                <c:pt idx="59">
                  <c:v>0.56666700000005221</c:v>
                </c:pt>
                <c:pt idx="60">
                  <c:v>-0.63333300000022064</c:v>
                </c:pt>
                <c:pt idx="61">
                  <c:v>-0.40000000000009095</c:v>
                </c:pt>
                <c:pt idx="62">
                  <c:v>7.1333330000002206</c:v>
                </c:pt>
                <c:pt idx="63">
                  <c:v>-1.0333329999998568</c:v>
                </c:pt>
                <c:pt idx="64">
                  <c:v>-1.6666669999999613</c:v>
                </c:pt>
                <c:pt idx="65">
                  <c:v>-0.26666699999987031</c:v>
                </c:pt>
                <c:pt idx="66">
                  <c:v>-1.6666669999999613</c:v>
                </c:pt>
                <c:pt idx="67">
                  <c:v>-0.93333299999994779</c:v>
                </c:pt>
                <c:pt idx="68">
                  <c:v>-0.46666700000014316</c:v>
                </c:pt>
                <c:pt idx="69">
                  <c:v>-0.76666699999987031</c:v>
                </c:pt>
                <c:pt idx="70">
                  <c:v>-1.0333329999998568</c:v>
                </c:pt>
                <c:pt idx="71">
                  <c:v>-0.46666700000014316</c:v>
                </c:pt>
                <c:pt idx="72">
                  <c:v>-6.6667000000052212E-2</c:v>
                </c:pt>
                <c:pt idx="73">
                  <c:v>-1.4000000000000909</c:v>
                </c:pt>
                <c:pt idx="74">
                  <c:v>-0.8000000000001819</c:v>
                </c:pt>
                <c:pt idx="75">
                  <c:v>-1.9333329999999478</c:v>
                </c:pt>
                <c:pt idx="76">
                  <c:v>-0.66666699999996126</c:v>
                </c:pt>
                <c:pt idx="77">
                  <c:v>-0.6999999999998181</c:v>
                </c:pt>
                <c:pt idx="78">
                  <c:v>-0.90000000000009095</c:v>
                </c:pt>
                <c:pt idx="79">
                  <c:v>-1.5333329999998568</c:v>
                </c:pt>
                <c:pt idx="80">
                  <c:v>-0.36666699999977936</c:v>
                </c:pt>
                <c:pt idx="81">
                  <c:v>-0.66666699999996126</c:v>
                </c:pt>
                <c:pt idx="82">
                  <c:v>-0.8000000000001819</c:v>
                </c:pt>
                <c:pt idx="83">
                  <c:v>-0.16666699999996126</c:v>
                </c:pt>
                <c:pt idx="84">
                  <c:v>-1.5333329999998568</c:v>
                </c:pt>
                <c:pt idx="85">
                  <c:v>-1.3666669999997794</c:v>
                </c:pt>
                <c:pt idx="86">
                  <c:v>-0.6999999999998181</c:v>
                </c:pt>
                <c:pt idx="87">
                  <c:v>-1.2666669999998703</c:v>
                </c:pt>
                <c:pt idx="88">
                  <c:v>-0.8000000000001819</c:v>
                </c:pt>
                <c:pt idx="89">
                  <c:v>-0.63333300000022064</c:v>
                </c:pt>
                <c:pt idx="90">
                  <c:v>-1.9000000000000909</c:v>
                </c:pt>
                <c:pt idx="91">
                  <c:v>-0.73333300000012969</c:v>
                </c:pt>
                <c:pt idx="92">
                  <c:v>-2</c:v>
                </c:pt>
                <c:pt idx="93">
                  <c:v>-1.8000000000001819</c:v>
                </c:pt>
                <c:pt idx="94">
                  <c:v>-1.8000000000001819</c:v>
                </c:pt>
                <c:pt idx="95">
                  <c:v>-1.1666669999999613</c:v>
                </c:pt>
                <c:pt idx="96">
                  <c:v>-1.3666669999997794</c:v>
                </c:pt>
                <c:pt idx="97">
                  <c:v>-1.1999999999998181</c:v>
                </c:pt>
                <c:pt idx="98">
                  <c:v>-0.96666700000014316</c:v>
                </c:pt>
                <c:pt idx="99">
                  <c:v>-2.2666669999998703</c:v>
                </c:pt>
                <c:pt idx="100">
                  <c:v>-1.1666669999999613</c:v>
                </c:pt>
                <c:pt idx="101">
                  <c:v>-1.9666670000001432</c:v>
                </c:pt>
                <c:pt idx="102">
                  <c:v>-0.83333300000003874</c:v>
                </c:pt>
                <c:pt idx="103">
                  <c:v>-2.5999999999999091</c:v>
                </c:pt>
                <c:pt idx="104">
                  <c:v>-1</c:v>
                </c:pt>
                <c:pt idx="105">
                  <c:v>-1.3000000000001819</c:v>
                </c:pt>
                <c:pt idx="106">
                  <c:v>-0.8000000000001819</c:v>
                </c:pt>
                <c:pt idx="107">
                  <c:v>-1.4333329999999478</c:v>
                </c:pt>
                <c:pt idx="108">
                  <c:v>-1.0999999999999091</c:v>
                </c:pt>
                <c:pt idx="109">
                  <c:v>-1.1333330000002206</c:v>
                </c:pt>
                <c:pt idx="110">
                  <c:v>-0.63333300000022064</c:v>
                </c:pt>
                <c:pt idx="111">
                  <c:v>-2.1666669999999613</c:v>
                </c:pt>
                <c:pt idx="112">
                  <c:v>-2.6333330000002206</c:v>
                </c:pt>
                <c:pt idx="113">
                  <c:v>-2.8666669999997794</c:v>
                </c:pt>
                <c:pt idx="114">
                  <c:v>6.2666669999998703</c:v>
                </c:pt>
                <c:pt idx="115">
                  <c:v>-1.2666669999998703</c:v>
                </c:pt>
                <c:pt idx="116">
                  <c:v>-1.2666669999998703</c:v>
                </c:pt>
                <c:pt idx="117">
                  <c:v>-0.66666699999996126</c:v>
                </c:pt>
                <c:pt idx="118">
                  <c:v>-2.0999999999999091</c:v>
                </c:pt>
                <c:pt idx="119">
                  <c:v>-1.6333330000002206</c:v>
                </c:pt>
                <c:pt idx="120">
                  <c:v>-0.96666700000014316</c:v>
                </c:pt>
                <c:pt idx="121">
                  <c:v>-0.16666699999996126</c:v>
                </c:pt>
                <c:pt idx="122">
                  <c:v>-1.9333329999999478</c:v>
                </c:pt>
                <c:pt idx="123">
                  <c:v>-1.3000000000001819</c:v>
                </c:pt>
                <c:pt idx="124">
                  <c:v>-2.0666670000000522</c:v>
                </c:pt>
                <c:pt idx="125">
                  <c:v>-0.8000000000001819</c:v>
                </c:pt>
                <c:pt idx="126">
                  <c:v>-0.59999999999990905</c:v>
                </c:pt>
                <c:pt idx="127">
                  <c:v>-2</c:v>
                </c:pt>
                <c:pt idx="128">
                  <c:v>-0.96666700000014316</c:v>
                </c:pt>
                <c:pt idx="129">
                  <c:v>-1</c:v>
                </c:pt>
                <c:pt idx="130">
                  <c:v>-0.56666700000005221</c:v>
                </c:pt>
                <c:pt idx="131">
                  <c:v>-1.0666670000000522</c:v>
                </c:pt>
                <c:pt idx="132">
                  <c:v>-0.86666699999977936</c:v>
                </c:pt>
                <c:pt idx="133">
                  <c:v>-0.96666700000014316</c:v>
                </c:pt>
                <c:pt idx="134">
                  <c:v>-0.26666699999987031</c:v>
                </c:pt>
                <c:pt idx="135">
                  <c:v>-1.1666669999999613</c:v>
                </c:pt>
                <c:pt idx="136">
                  <c:v>-1.5333329999998568</c:v>
                </c:pt>
                <c:pt idx="137">
                  <c:v>-2.0333329999998568</c:v>
                </c:pt>
                <c:pt idx="138">
                  <c:v>-1.8000000000001819</c:v>
                </c:pt>
                <c:pt idx="139">
                  <c:v>-1.9000000000000909</c:v>
                </c:pt>
                <c:pt idx="140">
                  <c:v>-1.0333329999998568</c:v>
                </c:pt>
                <c:pt idx="141">
                  <c:v>-1.8333330000000387</c:v>
                </c:pt>
                <c:pt idx="142">
                  <c:v>-2.1999999999998181</c:v>
                </c:pt>
                <c:pt idx="143">
                  <c:v>-1.5999999999999091</c:v>
                </c:pt>
                <c:pt idx="144">
                  <c:v>-1.1333330000002206</c:v>
                </c:pt>
                <c:pt idx="145">
                  <c:v>-1.9666670000001432</c:v>
                </c:pt>
                <c:pt idx="146">
                  <c:v>-0.90000000000009095</c:v>
                </c:pt>
                <c:pt idx="147">
                  <c:v>-2.1666669999999613</c:v>
                </c:pt>
                <c:pt idx="148">
                  <c:v>-1.7666669999998703</c:v>
                </c:pt>
                <c:pt idx="149">
                  <c:v>-1.6666669999999613</c:v>
                </c:pt>
                <c:pt idx="150">
                  <c:v>-1.9333329999999478</c:v>
                </c:pt>
                <c:pt idx="151">
                  <c:v>-0.56666700000005221</c:v>
                </c:pt>
                <c:pt idx="152">
                  <c:v>-1.3000000000001819</c:v>
                </c:pt>
                <c:pt idx="153">
                  <c:v>-1.1999999999998181</c:v>
                </c:pt>
                <c:pt idx="154">
                  <c:v>-1.9000000000000909</c:v>
                </c:pt>
                <c:pt idx="155">
                  <c:v>-0.59999999999990905</c:v>
                </c:pt>
                <c:pt idx="156">
                  <c:v>-0.90000000000009095</c:v>
                </c:pt>
                <c:pt idx="157">
                  <c:v>-0.86666699999977936</c:v>
                </c:pt>
                <c:pt idx="158">
                  <c:v>-2.0999999999999091</c:v>
                </c:pt>
                <c:pt idx="159">
                  <c:v>-2.5999999999999091</c:v>
                </c:pt>
                <c:pt idx="160">
                  <c:v>-1.0333329999998568</c:v>
                </c:pt>
                <c:pt idx="161">
                  <c:v>-1.7333330000001297</c:v>
                </c:pt>
                <c:pt idx="162">
                  <c:v>-1.5666670000000522</c:v>
                </c:pt>
                <c:pt idx="163">
                  <c:v>-2.5</c:v>
                </c:pt>
                <c:pt idx="164">
                  <c:v>-1.6999999999998181</c:v>
                </c:pt>
                <c:pt idx="165">
                  <c:v>-1.9666670000001432</c:v>
                </c:pt>
                <c:pt idx="166">
                  <c:v>-1.1666669999999613</c:v>
                </c:pt>
                <c:pt idx="167">
                  <c:v>7.0333329999998568</c:v>
                </c:pt>
                <c:pt idx="168">
                  <c:v>-2.4000000000000909</c:v>
                </c:pt>
                <c:pt idx="169">
                  <c:v>-2.5666670000000522</c:v>
                </c:pt>
                <c:pt idx="170">
                  <c:v>-1.5666670000000522</c:v>
                </c:pt>
                <c:pt idx="171">
                  <c:v>-2.4333329999999478</c:v>
                </c:pt>
                <c:pt idx="172">
                  <c:v>-0.90000000000009095</c:v>
                </c:pt>
                <c:pt idx="173">
                  <c:v>-1.8333330000000387</c:v>
                </c:pt>
                <c:pt idx="174">
                  <c:v>-0.56666700000005221</c:v>
                </c:pt>
                <c:pt idx="175">
                  <c:v>-2.1333330000002206</c:v>
                </c:pt>
                <c:pt idx="176">
                  <c:v>-1.4000000000000909</c:v>
                </c:pt>
                <c:pt idx="177">
                  <c:v>-1.6333330000002206</c:v>
                </c:pt>
                <c:pt idx="178">
                  <c:v>-2.5</c:v>
                </c:pt>
                <c:pt idx="179">
                  <c:v>-0.59999999999990905</c:v>
                </c:pt>
                <c:pt idx="180">
                  <c:v>-2.1333330000002206</c:v>
                </c:pt>
                <c:pt idx="181">
                  <c:v>-1.3666669999997794</c:v>
                </c:pt>
                <c:pt idx="182">
                  <c:v>-2.5999999999999091</c:v>
                </c:pt>
                <c:pt idx="183">
                  <c:v>-1</c:v>
                </c:pt>
                <c:pt idx="184">
                  <c:v>6.9000000000000909</c:v>
                </c:pt>
                <c:pt idx="185">
                  <c:v>-1.9333329999999478</c:v>
                </c:pt>
                <c:pt idx="186">
                  <c:v>-1.0999999999999091</c:v>
                </c:pt>
                <c:pt idx="187">
                  <c:v>-2.2333330000001297</c:v>
                </c:pt>
                <c:pt idx="188">
                  <c:v>6.5666670000000522</c:v>
                </c:pt>
                <c:pt idx="189">
                  <c:v>-2.1333330000002206</c:v>
                </c:pt>
                <c:pt idx="190">
                  <c:v>-2.1666669999999613</c:v>
                </c:pt>
                <c:pt idx="191">
                  <c:v>-2.5999999999999091</c:v>
                </c:pt>
                <c:pt idx="192">
                  <c:v>-2.3000000000001819</c:v>
                </c:pt>
                <c:pt idx="193">
                  <c:v>-1.2666669999998703</c:v>
                </c:pt>
                <c:pt idx="194">
                  <c:v>-2.0333329999998568</c:v>
                </c:pt>
                <c:pt idx="195">
                  <c:v>-2</c:v>
                </c:pt>
                <c:pt idx="196">
                  <c:v>6.5999999999999091</c:v>
                </c:pt>
                <c:pt idx="197">
                  <c:v>-2.3000000000001819</c:v>
                </c:pt>
                <c:pt idx="198">
                  <c:v>7.1666669999999613</c:v>
                </c:pt>
                <c:pt idx="199">
                  <c:v>7.1666669999999613</c:v>
                </c:pt>
                <c:pt idx="200">
                  <c:v>-1.3666669999997794</c:v>
                </c:pt>
                <c:pt idx="201">
                  <c:v>-2.8666669999997794</c:v>
                </c:pt>
                <c:pt idx="202">
                  <c:v>-1.2666669999998703</c:v>
                </c:pt>
                <c:pt idx="203">
                  <c:v>-1.5333329999998568</c:v>
                </c:pt>
                <c:pt idx="204">
                  <c:v>-2.2666669999998703</c:v>
                </c:pt>
                <c:pt idx="205">
                  <c:v>-1.3666669999997794</c:v>
                </c:pt>
                <c:pt idx="206">
                  <c:v>-1.0666670000000522</c:v>
                </c:pt>
                <c:pt idx="207">
                  <c:v>-1.0666670000000522</c:v>
                </c:pt>
                <c:pt idx="208">
                  <c:v>-1.8000000000001819</c:v>
                </c:pt>
                <c:pt idx="209">
                  <c:v>-1.5666670000000522</c:v>
                </c:pt>
                <c:pt idx="210">
                  <c:v>-1.0333329999998568</c:v>
                </c:pt>
                <c:pt idx="211">
                  <c:v>-2.0999999999999091</c:v>
                </c:pt>
                <c:pt idx="212">
                  <c:v>-2.0333329999998568</c:v>
                </c:pt>
                <c:pt idx="213">
                  <c:v>6.6666669999999613</c:v>
                </c:pt>
                <c:pt idx="214">
                  <c:v>-1.7333330000001297</c:v>
                </c:pt>
                <c:pt idx="215">
                  <c:v>-2.2666669999998703</c:v>
                </c:pt>
                <c:pt idx="216">
                  <c:v>-2.4666670000001432</c:v>
                </c:pt>
                <c:pt idx="217">
                  <c:v>-2.8000000000001819</c:v>
                </c:pt>
                <c:pt idx="218">
                  <c:v>-1.6333330000002206</c:v>
                </c:pt>
                <c:pt idx="219">
                  <c:v>-2.5333329999998568</c:v>
                </c:pt>
                <c:pt idx="220">
                  <c:v>7.6666669999999613</c:v>
                </c:pt>
                <c:pt idx="221">
                  <c:v>-1.9666670000001432</c:v>
                </c:pt>
                <c:pt idx="222">
                  <c:v>-0.76666699999987031</c:v>
                </c:pt>
                <c:pt idx="223">
                  <c:v>-2.3333330000000387</c:v>
                </c:pt>
                <c:pt idx="224">
                  <c:v>-1.8000000000001819</c:v>
                </c:pt>
                <c:pt idx="225">
                  <c:v>-1.8666669999997794</c:v>
                </c:pt>
                <c:pt idx="226">
                  <c:v>-1.2333330000001297</c:v>
                </c:pt>
                <c:pt idx="227">
                  <c:v>5.7666669999998703</c:v>
                </c:pt>
                <c:pt idx="228">
                  <c:v>-1.2666669999998703</c:v>
                </c:pt>
                <c:pt idx="229">
                  <c:v>-2.4000000000000909</c:v>
                </c:pt>
                <c:pt idx="230">
                  <c:v>-1.3333330000000387</c:v>
                </c:pt>
                <c:pt idx="231">
                  <c:v>6.5999999999999091</c:v>
                </c:pt>
                <c:pt idx="232">
                  <c:v>-1.9333329999999478</c:v>
                </c:pt>
                <c:pt idx="233">
                  <c:v>6.5999999999999091</c:v>
                </c:pt>
                <c:pt idx="234">
                  <c:v>-2.1333330000002206</c:v>
                </c:pt>
                <c:pt idx="235">
                  <c:v>-1.1999999999998181</c:v>
                </c:pt>
                <c:pt idx="236">
                  <c:v>-1.3666669999997794</c:v>
                </c:pt>
                <c:pt idx="237">
                  <c:v>-0.26666699999987031</c:v>
                </c:pt>
                <c:pt idx="238">
                  <c:v>6.8666669999997794</c:v>
                </c:pt>
                <c:pt idx="239">
                  <c:v>6.5333329999998568</c:v>
                </c:pt>
                <c:pt idx="240">
                  <c:v>7.5</c:v>
                </c:pt>
                <c:pt idx="241">
                  <c:v>8.0333329999998568</c:v>
                </c:pt>
                <c:pt idx="242">
                  <c:v>-0.56666700000005221</c:v>
                </c:pt>
                <c:pt idx="243">
                  <c:v>8.4333329999999478</c:v>
                </c:pt>
                <c:pt idx="244">
                  <c:v>8</c:v>
                </c:pt>
                <c:pt idx="245">
                  <c:v>8.0999999999999091</c:v>
                </c:pt>
                <c:pt idx="246">
                  <c:v>8.8000000000001819</c:v>
                </c:pt>
                <c:pt idx="247">
                  <c:v>8.3666669999997794</c:v>
                </c:pt>
                <c:pt idx="248">
                  <c:v>7.0666670000000522</c:v>
                </c:pt>
                <c:pt idx="249">
                  <c:v>9.3666669999997794</c:v>
                </c:pt>
                <c:pt idx="250">
                  <c:v>8.4000000000000909</c:v>
                </c:pt>
                <c:pt idx="251">
                  <c:v>7.2666669999998703</c:v>
                </c:pt>
                <c:pt idx="252">
                  <c:v>9.0666670000000522</c:v>
                </c:pt>
                <c:pt idx="253">
                  <c:v>7.6666669999999613</c:v>
                </c:pt>
                <c:pt idx="254">
                  <c:v>9.5</c:v>
                </c:pt>
                <c:pt idx="255">
                  <c:v>17.666666999999961</c:v>
                </c:pt>
                <c:pt idx="256">
                  <c:v>18.633333000000221</c:v>
                </c:pt>
                <c:pt idx="257">
                  <c:v>18.466667000000143</c:v>
                </c:pt>
                <c:pt idx="258">
                  <c:v>17.800000000000182</c:v>
                </c:pt>
                <c:pt idx="259">
                  <c:v>19.066667000000052</c:v>
                </c:pt>
                <c:pt idx="260">
                  <c:v>17.666666999999961</c:v>
                </c:pt>
                <c:pt idx="261">
                  <c:v>28.23333300000013</c:v>
                </c:pt>
                <c:pt idx="262">
                  <c:v>29.099999999999909</c:v>
                </c:pt>
                <c:pt idx="263">
                  <c:v>28.666666999999961</c:v>
                </c:pt>
                <c:pt idx="264">
                  <c:v>28.466667000000143</c:v>
                </c:pt>
                <c:pt idx="265">
                  <c:v>37.199999999999818</c:v>
                </c:pt>
                <c:pt idx="266">
                  <c:v>38.433332999999948</c:v>
                </c:pt>
                <c:pt idx="267">
                  <c:v>38.566667000000052</c:v>
                </c:pt>
                <c:pt idx="268">
                  <c:v>48.433332999999948</c:v>
                </c:pt>
                <c:pt idx="269">
                  <c:v>48.699999999999818</c:v>
                </c:pt>
                <c:pt idx="270">
                  <c:v>47.866666999999779</c:v>
                </c:pt>
                <c:pt idx="271">
                  <c:v>59</c:v>
                </c:pt>
                <c:pt idx="272">
                  <c:v>57.133333000000221</c:v>
                </c:pt>
                <c:pt idx="273">
                  <c:v>58.133333000000221</c:v>
                </c:pt>
                <c:pt idx="274">
                  <c:v>67.900000000000091</c:v>
                </c:pt>
                <c:pt idx="275">
                  <c:v>69.333333000000039</c:v>
                </c:pt>
                <c:pt idx="276">
                  <c:v>77.333333000000039</c:v>
                </c:pt>
                <c:pt idx="277">
                  <c:v>78.833333000000039</c:v>
                </c:pt>
                <c:pt idx="278">
                  <c:v>77.599999999999909</c:v>
                </c:pt>
                <c:pt idx="279">
                  <c:v>88.633333000000221</c:v>
                </c:pt>
                <c:pt idx="280">
                  <c:v>88.099999999999909</c:v>
                </c:pt>
                <c:pt idx="281">
                  <c:v>87.599999999999909</c:v>
                </c:pt>
                <c:pt idx="282">
                  <c:v>97.533332999999857</c:v>
                </c:pt>
                <c:pt idx="283">
                  <c:v>97.699999999999818</c:v>
                </c:pt>
                <c:pt idx="284">
                  <c:v>99.26666699999987</c:v>
                </c:pt>
                <c:pt idx="285">
                  <c:v>97.5</c:v>
                </c:pt>
                <c:pt idx="286">
                  <c:v>108.43333299999995</c:v>
                </c:pt>
                <c:pt idx="287">
                  <c:v>107.63333300000022</c:v>
                </c:pt>
                <c:pt idx="288">
                  <c:v>108.26666699999987</c:v>
                </c:pt>
                <c:pt idx="289">
                  <c:v>108.59999999999991</c:v>
                </c:pt>
                <c:pt idx="290">
                  <c:v>108.66666699999996</c:v>
                </c:pt>
                <c:pt idx="291">
                  <c:v>117.66666699999996</c:v>
                </c:pt>
                <c:pt idx="292">
                  <c:v>117.59999999999991</c:v>
                </c:pt>
                <c:pt idx="293">
                  <c:v>117</c:v>
                </c:pt>
                <c:pt idx="294">
                  <c:v>118.36666699999978</c:v>
                </c:pt>
                <c:pt idx="295">
                  <c:v>118.53333299999986</c:v>
                </c:pt>
                <c:pt idx="296">
                  <c:v>117.03333299999986</c:v>
                </c:pt>
                <c:pt idx="297">
                  <c:v>128.23333300000013</c:v>
                </c:pt>
                <c:pt idx="298">
                  <c:v>127.73333300000013</c:v>
                </c:pt>
                <c:pt idx="299">
                  <c:v>126.93333299999995</c:v>
                </c:pt>
                <c:pt idx="300">
                  <c:v>127.59999999999991</c:v>
                </c:pt>
                <c:pt idx="301">
                  <c:v>127.16666699999996</c:v>
                </c:pt>
                <c:pt idx="302">
                  <c:v>126.90000000000009</c:v>
                </c:pt>
                <c:pt idx="303">
                  <c:v>138.69999999999982</c:v>
                </c:pt>
                <c:pt idx="304">
                  <c:v>137.30000000000018</c:v>
                </c:pt>
                <c:pt idx="305">
                  <c:v>139.63333300000022</c:v>
                </c:pt>
                <c:pt idx="306">
                  <c:v>138.06666700000005</c:v>
                </c:pt>
                <c:pt idx="307">
                  <c:v>139.09999999999991</c:v>
                </c:pt>
                <c:pt idx="308">
                  <c:v>136.86666699999978</c:v>
                </c:pt>
                <c:pt idx="309">
                  <c:v>137.03333299999986</c:v>
                </c:pt>
                <c:pt idx="310">
                  <c:v>148.23333300000013</c:v>
                </c:pt>
                <c:pt idx="311">
                  <c:v>147.86666699999978</c:v>
                </c:pt>
                <c:pt idx="312">
                  <c:v>149.16666699999996</c:v>
                </c:pt>
                <c:pt idx="313">
                  <c:v>149</c:v>
                </c:pt>
                <c:pt idx="314">
                  <c:v>147.90000000000009</c:v>
                </c:pt>
                <c:pt idx="315">
                  <c:v>147.59999999999991</c:v>
                </c:pt>
                <c:pt idx="316">
                  <c:v>148.30000000000018</c:v>
                </c:pt>
                <c:pt idx="317">
                  <c:v>147.80000000000018</c:v>
                </c:pt>
                <c:pt idx="318">
                  <c:v>148.16666699999996</c:v>
                </c:pt>
                <c:pt idx="319">
                  <c:v>148.19999999999982</c:v>
                </c:pt>
                <c:pt idx="320">
                  <c:v>147.93333299999995</c:v>
                </c:pt>
                <c:pt idx="321">
                  <c:v>147.69999999999982</c:v>
                </c:pt>
                <c:pt idx="322">
                  <c:v>148.83333300000004</c:v>
                </c:pt>
                <c:pt idx="323">
                  <c:v>148.43333299999995</c:v>
                </c:pt>
                <c:pt idx="324">
                  <c:v>147.90000000000009</c:v>
                </c:pt>
                <c:pt idx="325">
                  <c:v>148.66666699999996</c:v>
                </c:pt>
                <c:pt idx="326">
                  <c:v>147.83333300000004</c:v>
                </c:pt>
                <c:pt idx="327">
                  <c:v>147.83333300000004</c:v>
                </c:pt>
                <c:pt idx="328">
                  <c:v>148.40000000000009</c:v>
                </c:pt>
                <c:pt idx="329">
                  <c:v>148.53333299999986</c:v>
                </c:pt>
                <c:pt idx="330">
                  <c:v>137.63333300000022</c:v>
                </c:pt>
                <c:pt idx="331">
                  <c:v>147.26666699999987</c:v>
                </c:pt>
                <c:pt idx="332">
                  <c:v>138.26666699999987</c:v>
                </c:pt>
                <c:pt idx="333">
                  <c:v>138.53333299999986</c:v>
                </c:pt>
                <c:pt idx="334">
                  <c:v>137.96666700000014</c:v>
                </c:pt>
                <c:pt idx="335">
                  <c:v>138.86666699999978</c:v>
                </c:pt>
                <c:pt idx="336">
                  <c:v>138.03333299999986</c:v>
                </c:pt>
                <c:pt idx="337">
                  <c:v>138.56666700000005</c:v>
                </c:pt>
                <c:pt idx="338">
                  <c:v>139.23333300000013</c:v>
                </c:pt>
                <c:pt idx="339">
                  <c:v>138.46666700000014</c:v>
                </c:pt>
                <c:pt idx="340">
                  <c:v>138.06666700000005</c:v>
                </c:pt>
                <c:pt idx="341">
                  <c:v>137.63333300000022</c:v>
                </c:pt>
                <c:pt idx="342">
                  <c:v>137.19999999999982</c:v>
                </c:pt>
                <c:pt idx="343">
                  <c:v>137.19999999999982</c:v>
                </c:pt>
                <c:pt idx="344">
                  <c:v>138.40000000000009</c:v>
                </c:pt>
                <c:pt idx="345">
                  <c:v>137.80000000000018</c:v>
                </c:pt>
                <c:pt idx="346">
                  <c:v>138.36666699999978</c:v>
                </c:pt>
                <c:pt idx="347">
                  <c:v>138.36666699999978</c:v>
                </c:pt>
                <c:pt idx="348">
                  <c:v>138.30000000000018</c:v>
                </c:pt>
                <c:pt idx="349">
                  <c:v>135.86666699999978</c:v>
                </c:pt>
                <c:pt idx="350">
                  <c:v>138</c:v>
                </c:pt>
                <c:pt idx="351">
                  <c:v>137.80000000000018</c:v>
                </c:pt>
                <c:pt idx="352">
                  <c:v>137.73333300000013</c:v>
                </c:pt>
                <c:pt idx="353">
                  <c:v>138.5</c:v>
                </c:pt>
                <c:pt idx="354">
                  <c:v>137.96666700000014</c:v>
                </c:pt>
                <c:pt idx="355">
                  <c:v>137.56666700000005</c:v>
                </c:pt>
                <c:pt idx="356">
                  <c:v>136.23333300000013</c:v>
                </c:pt>
                <c:pt idx="357">
                  <c:v>138.83333300000004</c:v>
                </c:pt>
                <c:pt idx="358">
                  <c:v>137.16666699999996</c:v>
                </c:pt>
                <c:pt idx="359">
                  <c:v>138.93333299999995</c:v>
                </c:pt>
                <c:pt idx="360">
                  <c:v>137.80000000000018</c:v>
                </c:pt>
                <c:pt idx="361">
                  <c:v>138.26666699999987</c:v>
                </c:pt>
                <c:pt idx="362">
                  <c:v>137.46666700000014</c:v>
                </c:pt>
                <c:pt idx="363">
                  <c:v>139.33333300000004</c:v>
                </c:pt>
                <c:pt idx="364">
                  <c:v>145.83333300000004</c:v>
                </c:pt>
                <c:pt idx="365">
                  <c:v>148.40000000000009</c:v>
                </c:pt>
                <c:pt idx="366">
                  <c:v>147.53333299999986</c:v>
                </c:pt>
                <c:pt idx="367">
                  <c:v>147.23333300000013</c:v>
                </c:pt>
                <c:pt idx="368">
                  <c:v>148.26666699999987</c:v>
                </c:pt>
                <c:pt idx="369">
                  <c:v>148.40000000000009</c:v>
                </c:pt>
                <c:pt idx="370">
                  <c:v>147.66666699999996</c:v>
                </c:pt>
                <c:pt idx="371">
                  <c:v>148.83333300000004</c:v>
                </c:pt>
                <c:pt idx="372">
                  <c:v>157.53333299999986</c:v>
                </c:pt>
                <c:pt idx="373">
                  <c:v>157.90000000000009</c:v>
                </c:pt>
                <c:pt idx="374">
                  <c:v>157.43333299999995</c:v>
                </c:pt>
                <c:pt idx="375">
                  <c:v>156.96666700000014</c:v>
                </c:pt>
                <c:pt idx="376">
                  <c:v>167.26666699999987</c:v>
                </c:pt>
                <c:pt idx="377">
                  <c:v>167.83333300000004</c:v>
                </c:pt>
                <c:pt idx="378">
                  <c:v>165.46666700000014</c:v>
                </c:pt>
                <c:pt idx="379">
                  <c:v>168.36666699999978</c:v>
                </c:pt>
                <c:pt idx="380">
                  <c:v>178.30000000000018</c:v>
                </c:pt>
                <c:pt idx="381">
                  <c:v>176.86666699999978</c:v>
                </c:pt>
                <c:pt idx="382">
                  <c:v>177.69999999999982</c:v>
                </c:pt>
                <c:pt idx="383">
                  <c:v>187.53333299999986</c:v>
                </c:pt>
                <c:pt idx="384">
                  <c:v>186.90000000000009</c:v>
                </c:pt>
                <c:pt idx="385">
                  <c:v>188.76666699999987</c:v>
                </c:pt>
                <c:pt idx="386">
                  <c:v>198.13333300000022</c:v>
                </c:pt>
                <c:pt idx="387">
                  <c:v>198.5</c:v>
                </c:pt>
                <c:pt idx="388">
                  <c:v>197.06666700000005</c:v>
                </c:pt>
                <c:pt idx="389">
                  <c:v>207.69999999999982</c:v>
                </c:pt>
                <c:pt idx="390">
                  <c:v>209</c:v>
                </c:pt>
                <c:pt idx="391">
                  <c:v>218.43333299999995</c:v>
                </c:pt>
                <c:pt idx="392">
                  <c:v>218.43333299999995</c:v>
                </c:pt>
                <c:pt idx="393">
                  <c:v>218.69999999999982</c:v>
                </c:pt>
                <c:pt idx="394">
                  <c:v>227.26666699999987</c:v>
                </c:pt>
                <c:pt idx="395">
                  <c:v>237.23333300000013</c:v>
                </c:pt>
                <c:pt idx="396">
                  <c:v>237.30000000000018</c:v>
                </c:pt>
                <c:pt idx="397">
                  <c:v>247.53333299999986</c:v>
                </c:pt>
                <c:pt idx="398">
                  <c:v>247.56666700000005</c:v>
                </c:pt>
                <c:pt idx="399">
                  <c:v>257.56666700000005</c:v>
                </c:pt>
                <c:pt idx="400">
                  <c:v>257.33333300000004</c:v>
                </c:pt>
                <c:pt idx="401">
                  <c:v>267.30000000000018</c:v>
                </c:pt>
                <c:pt idx="402">
                  <c:v>268.13333300000022</c:v>
                </c:pt>
                <c:pt idx="403">
                  <c:v>267.46666700000014</c:v>
                </c:pt>
                <c:pt idx="404">
                  <c:v>278.86666699999978</c:v>
                </c:pt>
                <c:pt idx="405">
                  <c:v>277.76666699999987</c:v>
                </c:pt>
                <c:pt idx="406">
                  <c:v>287.90000000000009</c:v>
                </c:pt>
                <c:pt idx="407">
                  <c:v>287.63333300000022</c:v>
                </c:pt>
                <c:pt idx="408">
                  <c:v>297.06666700000005</c:v>
                </c:pt>
                <c:pt idx="409">
                  <c:v>297.43333299999995</c:v>
                </c:pt>
                <c:pt idx="410">
                  <c:v>307.19999999999982</c:v>
                </c:pt>
                <c:pt idx="411">
                  <c:v>306.56666700000005</c:v>
                </c:pt>
                <c:pt idx="412">
                  <c:v>317.40000000000009</c:v>
                </c:pt>
                <c:pt idx="413">
                  <c:v>318.03333299999986</c:v>
                </c:pt>
                <c:pt idx="414">
                  <c:v>327.06666700000005</c:v>
                </c:pt>
                <c:pt idx="415">
                  <c:v>328.40000000000009</c:v>
                </c:pt>
                <c:pt idx="416">
                  <c:v>328.33333300000004</c:v>
                </c:pt>
                <c:pt idx="417">
                  <c:v>336.5</c:v>
                </c:pt>
                <c:pt idx="418">
                  <c:v>337.23333300000013</c:v>
                </c:pt>
                <c:pt idx="419">
                  <c:v>338.43333299999995</c:v>
                </c:pt>
                <c:pt idx="420">
                  <c:v>348.16666699999996</c:v>
                </c:pt>
                <c:pt idx="421">
                  <c:v>347.30000000000018</c:v>
                </c:pt>
                <c:pt idx="422">
                  <c:v>348.30000000000018</c:v>
                </c:pt>
                <c:pt idx="423">
                  <c:v>357.36666699999978</c:v>
                </c:pt>
                <c:pt idx="424">
                  <c:v>358.09999999999991</c:v>
                </c:pt>
                <c:pt idx="425">
                  <c:v>358.86666699999978</c:v>
                </c:pt>
                <c:pt idx="426">
                  <c:v>358.06666700000005</c:v>
                </c:pt>
                <c:pt idx="427">
                  <c:v>357.13333300000022</c:v>
                </c:pt>
                <c:pt idx="428">
                  <c:v>357.43333299999995</c:v>
                </c:pt>
                <c:pt idx="429">
                  <c:v>358.66666699999996</c:v>
                </c:pt>
                <c:pt idx="430">
                  <c:v>358.66666699999996</c:v>
                </c:pt>
                <c:pt idx="431">
                  <c:v>356.63333300000022</c:v>
                </c:pt>
                <c:pt idx="432">
                  <c:v>356.86666699999978</c:v>
                </c:pt>
                <c:pt idx="433">
                  <c:v>357.90000000000009</c:v>
                </c:pt>
                <c:pt idx="434">
                  <c:v>355.69999999999982</c:v>
                </c:pt>
                <c:pt idx="435">
                  <c:v>356.63333300000022</c:v>
                </c:pt>
                <c:pt idx="436">
                  <c:v>357.69999999999982</c:v>
                </c:pt>
                <c:pt idx="437">
                  <c:v>357.86666699999978</c:v>
                </c:pt>
                <c:pt idx="438">
                  <c:v>357.53333299999986</c:v>
                </c:pt>
                <c:pt idx="439">
                  <c:v>357.16666699999996</c:v>
                </c:pt>
                <c:pt idx="440">
                  <c:v>356.90000000000009</c:v>
                </c:pt>
                <c:pt idx="441">
                  <c:v>356.23333300000013</c:v>
                </c:pt>
                <c:pt idx="442">
                  <c:v>348.26666699999987</c:v>
                </c:pt>
                <c:pt idx="443">
                  <c:v>347.63333300000022</c:v>
                </c:pt>
                <c:pt idx="444">
                  <c:v>347.09999999999991</c:v>
                </c:pt>
                <c:pt idx="445">
                  <c:v>347.43333299999995</c:v>
                </c:pt>
                <c:pt idx="446">
                  <c:v>345.69999999999982</c:v>
                </c:pt>
                <c:pt idx="447">
                  <c:v>337.33333300000004</c:v>
                </c:pt>
                <c:pt idx="448">
                  <c:v>338.63333300000022</c:v>
                </c:pt>
                <c:pt idx="449">
                  <c:v>337.23333300000013</c:v>
                </c:pt>
                <c:pt idx="450">
                  <c:v>328</c:v>
                </c:pt>
                <c:pt idx="451">
                  <c:v>327.69999999999982</c:v>
                </c:pt>
                <c:pt idx="452">
                  <c:v>328.16666699999996</c:v>
                </c:pt>
                <c:pt idx="453">
                  <c:v>326.33333300000004</c:v>
                </c:pt>
                <c:pt idx="454">
                  <c:v>316.63333300000022</c:v>
                </c:pt>
                <c:pt idx="455">
                  <c:v>317.46666700000014</c:v>
                </c:pt>
                <c:pt idx="456">
                  <c:v>308.06666700000005</c:v>
                </c:pt>
                <c:pt idx="457">
                  <c:v>307.66666699999996</c:v>
                </c:pt>
                <c:pt idx="458">
                  <c:v>307.90000000000009</c:v>
                </c:pt>
                <c:pt idx="459">
                  <c:v>297.5</c:v>
                </c:pt>
                <c:pt idx="460">
                  <c:v>298.33333300000004</c:v>
                </c:pt>
                <c:pt idx="461">
                  <c:v>288.86666699999978</c:v>
                </c:pt>
                <c:pt idx="462">
                  <c:v>287.80000000000018</c:v>
                </c:pt>
                <c:pt idx="463">
                  <c:v>288.30000000000018</c:v>
                </c:pt>
                <c:pt idx="464">
                  <c:v>277.90000000000009</c:v>
                </c:pt>
                <c:pt idx="465">
                  <c:v>278.56666700000005</c:v>
                </c:pt>
                <c:pt idx="466">
                  <c:v>277.86666699999978</c:v>
                </c:pt>
                <c:pt idx="467">
                  <c:v>268.19999999999982</c:v>
                </c:pt>
                <c:pt idx="468">
                  <c:v>265.93333299999995</c:v>
                </c:pt>
                <c:pt idx="469">
                  <c:v>257.36666699999978</c:v>
                </c:pt>
                <c:pt idx="470">
                  <c:v>256.46666700000014</c:v>
                </c:pt>
                <c:pt idx="471">
                  <c:v>258.16666699999996</c:v>
                </c:pt>
                <c:pt idx="472">
                  <c:v>247.5</c:v>
                </c:pt>
                <c:pt idx="473">
                  <c:v>247.96666700000014</c:v>
                </c:pt>
                <c:pt idx="474">
                  <c:v>246.73333300000013</c:v>
                </c:pt>
                <c:pt idx="475">
                  <c:v>238.19999999999982</c:v>
                </c:pt>
                <c:pt idx="476">
                  <c:v>237.63333300000022</c:v>
                </c:pt>
                <c:pt idx="477">
                  <c:v>236.19999999999982</c:v>
                </c:pt>
                <c:pt idx="478">
                  <c:v>237.13333300000022</c:v>
                </c:pt>
                <c:pt idx="479">
                  <c:v>237.06666700000005</c:v>
                </c:pt>
                <c:pt idx="480">
                  <c:v>227.03333299999986</c:v>
                </c:pt>
                <c:pt idx="481">
                  <c:v>227.76666699999987</c:v>
                </c:pt>
                <c:pt idx="482">
                  <c:v>227.43333299999995</c:v>
                </c:pt>
                <c:pt idx="483">
                  <c:v>227.03333299999986</c:v>
                </c:pt>
                <c:pt idx="484">
                  <c:v>227.59999999999991</c:v>
                </c:pt>
                <c:pt idx="485">
                  <c:v>217.90000000000009</c:v>
                </c:pt>
                <c:pt idx="486">
                  <c:v>217.33333300000004</c:v>
                </c:pt>
                <c:pt idx="487">
                  <c:v>217.73333300000013</c:v>
                </c:pt>
                <c:pt idx="488">
                  <c:v>219.23333300000013</c:v>
                </c:pt>
                <c:pt idx="489">
                  <c:v>217.43333299999995</c:v>
                </c:pt>
                <c:pt idx="490">
                  <c:v>217.53333299999986</c:v>
                </c:pt>
                <c:pt idx="491">
                  <c:v>217.5</c:v>
                </c:pt>
                <c:pt idx="492">
                  <c:v>217.69999999999982</c:v>
                </c:pt>
                <c:pt idx="493">
                  <c:v>216.23333300000013</c:v>
                </c:pt>
                <c:pt idx="494">
                  <c:v>216.53333299999986</c:v>
                </c:pt>
                <c:pt idx="495">
                  <c:v>216.96666700000014</c:v>
                </c:pt>
                <c:pt idx="496">
                  <c:v>216.66666699999996</c:v>
                </c:pt>
                <c:pt idx="497">
                  <c:v>218.13333300000022</c:v>
                </c:pt>
                <c:pt idx="498">
                  <c:v>217.53333299999986</c:v>
                </c:pt>
                <c:pt idx="499">
                  <c:v>216.93333299999995</c:v>
                </c:pt>
                <c:pt idx="500">
                  <c:v>227.59999999999991</c:v>
                </c:pt>
                <c:pt idx="501">
                  <c:v>227.06666700000005</c:v>
                </c:pt>
                <c:pt idx="502">
                  <c:v>226.03333299999986</c:v>
                </c:pt>
                <c:pt idx="503">
                  <c:v>227</c:v>
                </c:pt>
                <c:pt idx="504">
                  <c:v>236.56666700000005</c:v>
                </c:pt>
                <c:pt idx="505">
                  <c:v>235.53333299999986</c:v>
                </c:pt>
                <c:pt idx="506">
                  <c:v>236.19999999999982</c:v>
                </c:pt>
                <c:pt idx="507">
                  <c:v>236.46666700000014</c:v>
                </c:pt>
                <c:pt idx="508">
                  <c:v>236.66666699999996</c:v>
                </c:pt>
                <c:pt idx="509">
                  <c:v>247.90000000000009</c:v>
                </c:pt>
                <c:pt idx="510">
                  <c:v>246.93333299999995</c:v>
                </c:pt>
                <c:pt idx="511">
                  <c:v>248</c:v>
                </c:pt>
                <c:pt idx="512">
                  <c:v>257.03333299999986</c:v>
                </c:pt>
                <c:pt idx="513">
                  <c:v>258</c:v>
                </c:pt>
                <c:pt idx="514">
                  <c:v>267.69999999999982</c:v>
                </c:pt>
                <c:pt idx="515">
                  <c:v>265.36666699999978</c:v>
                </c:pt>
                <c:pt idx="516">
                  <c:v>267.40000000000009</c:v>
                </c:pt>
                <c:pt idx="517">
                  <c:v>277.30000000000018</c:v>
                </c:pt>
                <c:pt idx="518">
                  <c:v>277.19999999999982</c:v>
                </c:pt>
                <c:pt idx="519">
                  <c:v>286.40000000000009</c:v>
                </c:pt>
                <c:pt idx="520">
                  <c:v>297.86666699999978</c:v>
                </c:pt>
                <c:pt idx="521">
                  <c:v>297.76666699999987</c:v>
                </c:pt>
                <c:pt idx="522">
                  <c:v>306.83333300000004</c:v>
                </c:pt>
                <c:pt idx="523">
                  <c:v>318.26666699999987</c:v>
                </c:pt>
                <c:pt idx="524">
                  <c:v>327.09999999999991</c:v>
                </c:pt>
                <c:pt idx="525">
                  <c:v>337.90000000000009</c:v>
                </c:pt>
                <c:pt idx="526">
                  <c:v>346.93333299999995</c:v>
                </c:pt>
                <c:pt idx="527">
                  <c:v>357.90000000000009</c:v>
                </c:pt>
                <c:pt idx="528">
                  <c:v>367.93333299999995</c:v>
                </c:pt>
                <c:pt idx="529">
                  <c:v>377.73333300000013</c:v>
                </c:pt>
                <c:pt idx="530">
                  <c:v>387.46666700000014</c:v>
                </c:pt>
                <c:pt idx="531">
                  <c:v>398.43333299999995</c:v>
                </c:pt>
                <c:pt idx="532">
                  <c:v>417.73333300000013</c:v>
                </c:pt>
                <c:pt idx="533">
                  <c:v>427.43333299999995</c:v>
                </c:pt>
                <c:pt idx="534">
                  <c:v>437.80000000000018</c:v>
                </c:pt>
                <c:pt idx="535">
                  <c:v>447.43333299999995</c:v>
                </c:pt>
                <c:pt idx="536">
                  <c:v>456.86666699999978</c:v>
                </c:pt>
                <c:pt idx="537">
                  <c:v>467.63333300000022</c:v>
                </c:pt>
                <c:pt idx="538">
                  <c:v>477.66666699999996</c:v>
                </c:pt>
                <c:pt idx="539">
                  <c:v>488.26666699999987</c:v>
                </c:pt>
                <c:pt idx="540">
                  <c:v>498.09999999999991</c:v>
                </c:pt>
                <c:pt idx="541">
                  <c:v>507.43333299999995</c:v>
                </c:pt>
                <c:pt idx="542">
                  <c:v>518.09999999999991</c:v>
                </c:pt>
                <c:pt idx="543">
                  <c:v>526.80000000000018</c:v>
                </c:pt>
                <c:pt idx="544">
                  <c:v>536.73333300000013</c:v>
                </c:pt>
                <c:pt idx="545">
                  <c:v>547.73333300000013</c:v>
                </c:pt>
                <c:pt idx="546">
                  <c:v>557.30000000000018</c:v>
                </c:pt>
                <c:pt idx="547">
                  <c:v>558.30000000000018</c:v>
                </c:pt>
                <c:pt idx="548">
                  <c:v>566.63333300000022</c:v>
                </c:pt>
                <c:pt idx="549">
                  <c:v>576.03333299999986</c:v>
                </c:pt>
                <c:pt idx="550">
                  <c:v>588.09999999999991</c:v>
                </c:pt>
                <c:pt idx="551">
                  <c:v>596.93333299999995</c:v>
                </c:pt>
                <c:pt idx="552">
                  <c:v>597.09999999999991</c:v>
                </c:pt>
                <c:pt idx="553">
                  <c:v>607.53333299999986</c:v>
                </c:pt>
                <c:pt idx="554">
                  <c:v>607.86666699999978</c:v>
                </c:pt>
                <c:pt idx="555">
                  <c:v>616.96666700000014</c:v>
                </c:pt>
                <c:pt idx="556">
                  <c:v>618.86666699999978</c:v>
                </c:pt>
                <c:pt idx="557">
                  <c:v>627.66666699999996</c:v>
                </c:pt>
                <c:pt idx="558">
                  <c:v>637.83333300000004</c:v>
                </c:pt>
                <c:pt idx="559">
                  <c:v>637.69999999999982</c:v>
                </c:pt>
                <c:pt idx="560">
                  <c:v>646.23333300000013</c:v>
                </c:pt>
                <c:pt idx="561">
                  <c:v>657.06666700000005</c:v>
                </c:pt>
                <c:pt idx="562">
                  <c:v>666.76666699999987</c:v>
                </c:pt>
                <c:pt idx="563">
                  <c:v>677.93333299999995</c:v>
                </c:pt>
                <c:pt idx="564">
                  <c:v>677.93333299999995</c:v>
                </c:pt>
                <c:pt idx="565">
                  <c:v>687.5</c:v>
                </c:pt>
                <c:pt idx="566">
                  <c:v>698.40000000000009</c:v>
                </c:pt>
                <c:pt idx="567">
                  <c:v>707.23333300000013</c:v>
                </c:pt>
                <c:pt idx="568">
                  <c:v>716.66666699999996</c:v>
                </c:pt>
                <c:pt idx="569">
                  <c:v>726.93333299999995</c:v>
                </c:pt>
                <c:pt idx="570">
                  <c:v>727.56666700000005</c:v>
                </c:pt>
                <c:pt idx="571">
                  <c:v>736.30000000000018</c:v>
                </c:pt>
                <c:pt idx="572">
                  <c:v>738</c:v>
                </c:pt>
                <c:pt idx="573">
                  <c:v>745.86666699999978</c:v>
                </c:pt>
                <c:pt idx="574">
                  <c:v>737.86666699999978</c:v>
                </c:pt>
                <c:pt idx="575">
                  <c:v>737.93333299999995</c:v>
                </c:pt>
                <c:pt idx="576">
                  <c:v>737.09999999999991</c:v>
                </c:pt>
                <c:pt idx="577">
                  <c:v>737.73333300000013</c:v>
                </c:pt>
                <c:pt idx="578">
                  <c:v>727.83333300000004</c:v>
                </c:pt>
                <c:pt idx="579">
                  <c:v>728.06666700000005</c:v>
                </c:pt>
                <c:pt idx="580">
                  <c:v>717.69999999999982</c:v>
                </c:pt>
                <c:pt idx="581">
                  <c:v>707.33333300000004</c:v>
                </c:pt>
                <c:pt idx="582">
                  <c:v>696.93333299999995</c:v>
                </c:pt>
                <c:pt idx="583">
                  <c:v>687.83333300000004</c:v>
                </c:pt>
                <c:pt idx="584">
                  <c:v>686.5</c:v>
                </c:pt>
                <c:pt idx="585">
                  <c:v>677.66666699999996</c:v>
                </c:pt>
                <c:pt idx="586">
                  <c:v>658.66666699999996</c:v>
                </c:pt>
                <c:pt idx="587">
                  <c:v>647.40000000000009</c:v>
                </c:pt>
                <c:pt idx="588">
                  <c:v>638.36666699999978</c:v>
                </c:pt>
                <c:pt idx="589">
                  <c:v>627.06666700000005</c:v>
                </c:pt>
                <c:pt idx="590">
                  <c:v>617.76666699999987</c:v>
                </c:pt>
                <c:pt idx="591">
                  <c:v>607.06666700000005</c:v>
                </c:pt>
                <c:pt idx="592">
                  <c:v>598.13333300000022</c:v>
                </c:pt>
                <c:pt idx="593">
                  <c:v>587.06666700000005</c:v>
                </c:pt>
                <c:pt idx="594">
                  <c:v>577.83333300000004</c:v>
                </c:pt>
                <c:pt idx="595">
                  <c:v>577.33333300000004</c:v>
                </c:pt>
                <c:pt idx="596">
                  <c:v>567.86666699999978</c:v>
                </c:pt>
                <c:pt idx="597">
                  <c:v>566.19999999999982</c:v>
                </c:pt>
                <c:pt idx="598">
                  <c:v>557.69999999999982</c:v>
                </c:pt>
                <c:pt idx="599">
                  <c:v>547.80000000000018</c:v>
                </c:pt>
                <c:pt idx="600">
                  <c:v>547.93333299999995</c:v>
                </c:pt>
                <c:pt idx="601">
                  <c:v>547.13333300000022</c:v>
                </c:pt>
                <c:pt idx="602">
                  <c:v>547.56666700000005</c:v>
                </c:pt>
                <c:pt idx="603">
                  <c:v>547.33333300000004</c:v>
                </c:pt>
                <c:pt idx="604">
                  <c:v>547.80000000000018</c:v>
                </c:pt>
                <c:pt idx="605">
                  <c:v>557.63333300000022</c:v>
                </c:pt>
                <c:pt idx="606">
                  <c:v>567.03333299999986</c:v>
                </c:pt>
                <c:pt idx="607">
                  <c:v>576.59999999999991</c:v>
                </c:pt>
                <c:pt idx="608">
                  <c:v>587.96666700000014</c:v>
                </c:pt>
                <c:pt idx="609">
                  <c:v>606.53333299999986</c:v>
                </c:pt>
                <c:pt idx="610">
                  <c:v>626.76666699999987</c:v>
                </c:pt>
                <c:pt idx="611">
                  <c:v>657.63333300000022</c:v>
                </c:pt>
                <c:pt idx="612">
                  <c:v>685.93333299999995</c:v>
                </c:pt>
                <c:pt idx="613">
                  <c:v>717.13333300000022</c:v>
                </c:pt>
                <c:pt idx="614">
                  <c:v>756.26666699999987</c:v>
                </c:pt>
                <c:pt idx="615">
                  <c:v>796.59999999999991</c:v>
                </c:pt>
                <c:pt idx="616">
                  <c:v>846.66666699999996</c:v>
                </c:pt>
                <c:pt idx="617">
                  <c:v>907.46666700000014</c:v>
                </c:pt>
                <c:pt idx="618">
                  <c:v>958.19999999999982</c:v>
                </c:pt>
                <c:pt idx="619">
                  <c:v>1027.5666670000001</c:v>
                </c:pt>
                <c:pt idx="620">
                  <c:v>1097.8666669999998</c:v>
                </c:pt>
                <c:pt idx="621">
                  <c:v>1167.4333329999999</c:v>
                </c:pt>
                <c:pt idx="622">
                  <c:v>1247.1333330000002</c:v>
                </c:pt>
                <c:pt idx="623">
                  <c:v>1336.333333</c:v>
                </c:pt>
                <c:pt idx="624">
                  <c:v>1425.8666669999998</c:v>
                </c:pt>
                <c:pt idx="625">
                  <c:v>1517.8000000000002</c:v>
                </c:pt>
                <c:pt idx="626">
                  <c:v>1617.333333</c:v>
                </c:pt>
                <c:pt idx="627">
                  <c:v>1717.1</c:v>
                </c:pt>
                <c:pt idx="628">
                  <c:v>1817.6</c:v>
                </c:pt>
                <c:pt idx="629">
                  <c:v>1915.4666670000001</c:v>
                </c:pt>
                <c:pt idx="630">
                  <c:v>2018.3000000000002</c:v>
                </c:pt>
                <c:pt idx="631">
                  <c:v>2117.1</c:v>
                </c:pt>
                <c:pt idx="632">
                  <c:v>2217.5666670000001</c:v>
                </c:pt>
                <c:pt idx="633">
                  <c:v>2326.7333330000001</c:v>
                </c:pt>
                <c:pt idx="634">
                  <c:v>2417.5</c:v>
                </c:pt>
                <c:pt idx="635">
                  <c:v>2526.7333330000001</c:v>
                </c:pt>
                <c:pt idx="636">
                  <c:v>2617.8666669999998</c:v>
                </c:pt>
                <c:pt idx="637">
                  <c:v>2706.6</c:v>
                </c:pt>
                <c:pt idx="638">
                  <c:v>2807.1333330000002</c:v>
                </c:pt>
                <c:pt idx="639">
                  <c:v>2887.3666669999998</c:v>
                </c:pt>
                <c:pt idx="640">
                  <c:v>2976.7</c:v>
                </c:pt>
                <c:pt idx="641">
                  <c:v>3057.5333329999999</c:v>
                </c:pt>
                <c:pt idx="642">
                  <c:v>3137.2333330000001</c:v>
                </c:pt>
                <c:pt idx="643">
                  <c:v>3207.333333</c:v>
                </c:pt>
                <c:pt idx="644">
                  <c:v>3276</c:v>
                </c:pt>
                <c:pt idx="645">
                  <c:v>3346.9666670000001</c:v>
                </c:pt>
                <c:pt idx="646">
                  <c:v>3416.7</c:v>
                </c:pt>
                <c:pt idx="647">
                  <c:v>3487.8</c:v>
                </c:pt>
                <c:pt idx="648">
                  <c:v>3547.6333330000002</c:v>
                </c:pt>
                <c:pt idx="649">
                  <c:v>3616.833333</c:v>
                </c:pt>
                <c:pt idx="650">
                  <c:v>3667.9</c:v>
                </c:pt>
                <c:pt idx="651">
                  <c:v>3725.4666670000001</c:v>
                </c:pt>
                <c:pt idx="652">
                  <c:v>3786.4</c:v>
                </c:pt>
                <c:pt idx="653">
                  <c:v>3846.9</c:v>
                </c:pt>
                <c:pt idx="654">
                  <c:v>3897.3</c:v>
                </c:pt>
                <c:pt idx="655">
                  <c:v>3957.1333330000002</c:v>
                </c:pt>
                <c:pt idx="656">
                  <c:v>4006.1333330000002</c:v>
                </c:pt>
                <c:pt idx="657">
                  <c:v>4056.0666670000001</c:v>
                </c:pt>
                <c:pt idx="658">
                  <c:v>4106.8</c:v>
                </c:pt>
                <c:pt idx="659">
                  <c:v>4166.5</c:v>
                </c:pt>
                <c:pt idx="660">
                  <c:v>4217.8666670000002</c:v>
                </c:pt>
                <c:pt idx="661">
                  <c:v>4275.8</c:v>
                </c:pt>
                <c:pt idx="662">
                  <c:v>4327.7666669999999</c:v>
                </c:pt>
                <c:pt idx="663">
                  <c:v>4386.6666669999995</c:v>
                </c:pt>
                <c:pt idx="664">
                  <c:v>4437.9666670000006</c:v>
                </c:pt>
                <c:pt idx="665">
                  <c:v>4496.7333330000001</c:v>
                </c:pt>
                <c:pt idx="666">
                  <c:v>4557</c:v>
                </c:pt>
                <c:pt idx="667">
                  <c:v>4617.1333329999998</c:v>
                </c:pt>
                <c:pt idx="668">
                  <c:v>4678.1666669999995</c:v>
                </c:pt>
                <c:pt idx="669">
                  <c:v>4736.8666670000002</c:v>
                </c:pt>
                <c:pt idx="670">
                  <c:v>4796.9333329999999</c:v>
                </c:pt>
                <c:pt idx="671">
                  <c:v>4857.8333330000005</c:v>
                </c:pt>
                <c:pt idx="672">
                  <c:v>4926.5</c:v>
                </c:pt>
                <c:pt idx="673">
                  <c:v>4998</c:v>
                </c:pt>
                <c:pt idx="674">
                  <c:v>5075.8</c:v>
                </c:pt>
                <c:pt idx="675">
                  <c:v>5147.7</c:v>
                </c:pt>
                <c:pt idx="676">
                  <c:v>5215.8666670000002</c:v>
                </c:pt>
                <c:pt idx="677">
                  <c:v>5296.7666669999999</c:v>
                </c:pt>
                <c:pt idx="678">
                  <c:v>5367</c:v>
                </c:pt>
                <c:pt idx="679">
                  <c:v>5436.8333330000005</c:v>
                </c:pt>
                <c:pt idx="680">
                  <c:v>5517.3333330000005</c:v>
                </c:pt>
                <c:pt idx="681">
                  <c:v>5605.2333330000001</c:v>
                </c:pt>
                <c:pt idx="682">
                  <c:v>5686.6333329999998</c:v>
                </c:pt>
                <c:pt idx="683">
                  <c:v>5767.1333329999998</c:v>
                </c:pt>
                <c:pt idx="684">
                  <c:v>5856.7</c:v>
                </c:pt>
                <c:pt idx="685">
                  <c:v>5936.1333329999998</c:v>
                </c:pt>
                <c:pt idx="686">
                  <c:v>6016.9</c:v>
                </c:pt>
                <c:pt idx="687">
                  <c:v>6095.9666670000006</c:v>
                </c:pt>
                <c:pt idx="688">
                  <c:v>6186.7</c:v>
                </c:pt>
                <c:pt idx="689">
                  <c:v>6266.0666670000001</c:v>
                </c:pt>
                <c:pt idx="690">
                  <c:v>6346.1</c:v>
                </c:pt>
                <c:pt idx="691">
                  <c:v>6426.4</c:v>
                </c:pt>
                <c:pt idx="692">
                  <c:v>6506.5333329999994</c:v>
                </c:pt>
                <c:pt idx="693">
                  <c:v>6586.8666670000002</c:v>
                </c:pt>
                <c:pt idx="694">
                  <c:v>6666.8333330000005</c:v>
                </c:pt>
                <c:pt idx="695">
                  <c:v>6737.3666670000002</c:v>
                </c:pt>
                <c:pt idx="696">
                  <c:v>6807.3666670000002</c:v>
                </c:pt>
                <c:pt idx="697">
                  <c:v>6886.7666669999999</c:v>
                </c:pt>
                <c:pt idx="698">
                  <c:v>6956.3666670000002</c:v>
                </c:pt>
                <c:pt idx="699">
                  <c:v>7017.4666670000006</c:v>
                </c:pt>
                <c:pt idx="700">
                  <c:v>7086.5333329999994</c:v>
                </c:pt>
                <c:pt idx="701">
                  <c:v>7147.9666670000006</c:v>
                </c:pt>
                <c:pt idx="702">
                  <c:v>7216.8333330000005</c:v>
                </c:pt>
                <c:pt idx="703">
                  <c:v>7277.3</c:v>
                </c:pt>
                <c:pt idx="704">
                  <c:v>7336.5333329999994</c:v>
                </c:pt>
                <c:pt idx="705">
                  <c:v>7407</c:v>
                </c:pt>
                <c:pt idx="706">
                  <c:v>7465.9333329999999</c:v>
                </c:pt>
                <c:pt idx="707">
                  <c:v>7537.2333330000001</c:v>
                </c:pt>
                <c:pt idx="708">
                  <c:v>7597.3666670000002</c:v>
                </c:pt>
                <c:pt idx="709">
                  <c:v>7608</c:v>
                </c:pt>
                <c:pt idx="710">
                  <c:v>7706.0666670000001</c:v>
                </c:pt>
                <c:pt idx="711">
                  <c:v>7705.9</c:v>
                </c:pt>
                <c:pt idx="712">
                  <c:v>7807.3333330000005</c:v>
                </c:pt>
                <c:pt idx="713">
                  <c:v>7806.5666670000001</c:v>
                </c:pt>
                <c:pt idx="714">
                  <c:v>7905.9333329999999</c:v>
                </c:pt>
                <c:pt idx="715">
                  <c:v>7905.1666669999995</c:v>
                </c:pt>
                <c:pt idx="716">
                  <c:v>7906.9</c:v>
                </c:pt>
                <c:pt idx="717">
                  <c:v>8007.1666669999995</c:v>
                </c:pt>
                <c:pt idx="718">
                  <c:v>8007.8666670000002</c:v>
                </c:pt>
                <c:pt idx="719">
                  <c:v>8007.9333329999999</c:v>
                </c:pt>
                <c:pt idx="720">
                  <c:v>8107.9333329999999</c:v>
                </c:pt>
                <c:pt idx="721">
                  <c:v>8105.1666669999995</c:v>
                </c:pt>
                <c:pt idx="722">
                  <c:v>8107.3333330000005</c:v>
                </c:pt>
                <c:pt idx="723">
                  <c:v>8207.2999999999993</c:v>
                </c:pt>
                <c:pt idx="724">
                  <c:v>8207.7333330000001</c:v>
                </c:pt>
                <c:pt idx="725">
                  <c:v>8207.0333329999994</c:v>
                </c:pt>
                <c:pt idx="726">
                  <c:v>8208.7999999999993</c:v>
                </c:pt>
                <c:pt idx="727">
                  <c:v>8305.9</c:v>
                </c:pt>
                <c:pt idx="728">
                  <c:v>8306.4</c:v>
                </c:pt>
                <c:pt idx="729">
                  <c:v>8307.2999999999993</c:v>
                </c:pt>
                <c:pt idx="730">
                  <c:v>8306.9333330000009</c:v>
                </c:pt>
                <c:pt idx="731">
                  <c:v>8307.7000000000007</c:v>
                </c:pt>
                <c:pt idx="732">
                  <c:v>8307.4666670000006</c:v>
                </c:pt>
                <c:pt idx="733">
                  <c:v>8306.2999999999993</c:v>
                </c:pt>
                <c:pt idx="734">
                  <c:v>8306.3333330000005</c:v>
                </c:pt>
                <c:pt idx="735">
                  <c:v>8307.1666669999995</c:v>
                </c:pt>
                <c:pt idx="736">
                  <c:v>8307.2000000000007</c:v>
                </c:pt>
                <c:pt idx="737">
                  <c:v>8306.8666670000002</c:v>
                </c:pt>
                <c:pt idx="738">
                  <c:v>8307.5333329999994</c:v>
                </c:pt>
                <c:pt idx="739">
                  <c:v>8308</c:v>
                </c:pt>
                <c:pt idx="740">
                  <c:v>8406.7999999999993</c:v>
                </c:pt>
                <c:pt idx="741">
                  <c:v>8407.1666669999995</c:v>
                </c:pt>
                <c:pt idx="742">
                  <c:v>8307.2000000000007</c:v>
                </c:pt>
                <c:pt idx="743">
                  <c:v>8307.4</c:v>
                </c:pt>
                <c:pt idx="744">
                  <c:v>8307.0333329999994</c:v>
                </c:pt>
                <c:pt idx="745">
                  <c:v>8306.5333329999994</c:v>
                </c:pt>
                <c:pt idx="746">
                  <c:v>8305.4333330000009</c:v>
                </c:pt>
                <c:pt idx="747">
                  <c:v>8306.7999999999993</c:v>
                </c:pt>
                <c:pt idx="748">
                  <c:v>8307.3666670000002</c:v>
                </c:pt>
                <c:pt idx="749">
                  <c:v>8307.2999999999993</c:v>
                </c:pt>
                <c:pt idx="750">
                  <c:v>8307.5333329999994</c:v>
                </c:pt>
                <c:pt idx="751">
                  <c:v>8307.5333329999994</c:v>
                </c:pt>
                <c:pt idx="752">
                  <c:v>8307.0333329999994</c:v>
                </c:pt>
                <c:pt idx="753">
                  <c:v>8306.6666669999995</c:v>
                </c:pt>
                <c:pt idx="754">
                  <c:v>8207.4333330000009</c:v>
                </c:pt>
                <c:pt idx="755">
                  <c:v>8207.0666669999991</c:v>
                </c:pt>
                <c:pt idx="756">
                  <c:v>8206.6</c:v>
                </c:pt>
                <c:pt idx="757">
                  <c:v>8206.6333329999998</c:v>
                </c:pt>
                <c:pt idx="758">
                  <c:v>8205.6666669999995</c:v>
                </c:pt>
                <c:pt idx="759">
                  <c:v>8207.1333329999998</c:v>
                </c:pt>
                <c:pt idx="760">
                  <c:v>8107.2</c:v>
                </c:pt>
                <c:pt idx="761">
                  <c:v>8105.4666670000006</c:v>
                </c:pt>
                <c:pt idx="762">
                  <c:v>8107.4</c:v>
                </c:pt>
                <c:pt idx="763">
                  <c:v>8107.4333329999999</c:v>
                </c:pt>
                <c:pt idx="764">
                  <c:v>8107.3333330000005</c:v>
                </c:pt>
                <c:pt idx="765">
                  <c:v>8007.7</c:v>
                </c:pt>
                <c:pt idx="766">
                  <c:v>8006.6666669999995</c:v>
                </c:pt>
                <c:pt idx="767">
                  <c:v>8006.5666670000001</c:v>
                </c:pt>
                <c:pt idx="768">
                  <c:v>8006.9</c:v>
                </c:pt>
                <c:pt idx="769">
                  <c:v>7906.0333329999994</c:v>
                </c:pt>
                <c:pt idx="770">
                  <c:v>7906.9333329999999</c:v>
                </c:pt>
                <c:pt idx="771">
                  <c:v>7906.3</c:v>
                </c:pt>
                <c:pt idx="772">
                  <c:v>7906.6333329999998</c:v>
                </c:pt>
                <c:pt idx="773">
                  <c:v>7806.8333330000005</c:v>
                </c:pt>
                <c:pt idx="774">
                  <c:v>7805.7</c:v>
                </c:pt>
                <c:pt idx="775">
                  <c:v>7804.4</c:v>
                </c:pt>
                <c:pt idx="776">
                  <c:v>7705.8</c:v>
                </c:pt>
                <c:pt idx="777">
                  <c:v>7706.4666670000006</c:v>
                </c:pt>
                <c:pt idx="778">
                  <c:v>7705.5</c:v>
                </c:pt>
                <c:pt idx="779">
                  <c:v>7705.9666670000006</c:v>
                </c:pt>
                <c:pt idx="780">
                  <c:v>7606.1</c:v>
                </c:pt>
                <c:pt idx="781">
                  <c:v>7605.7</c:v>
                </c:pt>
                <c:pt idx="782">
                  <c:v>7566.6333329999998</c:v>
                </c:pt>
                <c:pt idx="783">
                  <c:v>7536.7333330000001</c:v>
                </c:pt>
                <c:pt idx="784">
                  <c:v>7506.2</c:v>
                </c:pt>
                <c:pt idx="785">
                  <c:v>7486.1</c:v>
                </c:pt>
                <c:pt idx="786">
                  <c:v>7465.3333330000005</c:v>
                </c:pt>
                <c:pt idx="787">
                  <c:v>7425.1333329999998</c:v>
                </c:pt>
                <c:pt idx="788">
                  <c:v>7407.2666669999999</c:v>
                </c:pt>
                <c:pt idx="789">
                  <c:v>7364.9333329999999</c:v>
                </c:pt>
                <c:pt idx="790">
                  <c:v>7337.9</c:v>
                </c:pt>
                <c:pt idx="791">
                  <c:v>7305.4</c:v>
                </c:pt>
                <c:pt idx="792">
                  <c:v>7276.9666670000006</c:v>
                </c:pt>
                <c:pt idx="793">
                  <c:v>7246.3666670000002</c:v>
                </c:pt>
                <c:pt idx="794">
                  <c:v>7206.3333330000005</c:v>
                </c:pt>
                <c:pt idx="795">
                  <c:v>7167.0666670000001</c:v>
                </c:pt>
                <c:pt idx="796">
                  <c:v>7136.8666670000002</c:v>
                </c:pt>
                <c:pt idx="797">
                  <c:v>7117.3666670000002</c:v>
                </c:pt>
                <c:pt idx="798">
                  <c:v>7086</c:v>
                </c:pt>
                <c:pt idx="799">
                  <c:v>7046.6666669999995</c:v>
                </c:pt>
                <c:pt idx="800">
                  <c:v>7016.5666670000001</c:v>
                </c:pt>
                <c:pt idx="801">
                  <c:v>6986.9333329999999</c:v>
                </c:pt>
                <c:pt idx="802">
                  <c:v>6956.8</c:v>
                </c:pt>
                <c:pt idx="803">
                  <c:v>6916.6</c:v>
                </c:pt>
                <c:pt idx="804">
                  <c:v>6886.1666669999995</c:v>
                </c:pt>
                <c:pt idx="805">
                  <c:v>6856.6666669999995</c:v>
                </c:pt>
                <c:pt idx="806">
                  <c:v>6815.2666669999999</c:v>
                </c:pt>
                <c:pt idx="807">
                  <c:v>6786.9</c:v>
                </c:pt>
                <c:pt idx="808">
                  <c:v>6755.8666670000002</c:v>
                </c:pt>
                <c:pt idx="809">
                  <c:v>6726.8</c:v>
                </c:pt>
                <c:pt idx="810">
                  <c:v>6696.2666669999999</c:v>
                </c:pt>
                <c:pt idx="811">
                  <c:v>6656.7</c:v>
                </c:pt>
                <c:pt idx="812">
                  <c:v>6637.1333329999998</c:v>
                </c:pt>
                <c:pt idx="813">
                  <c:v>6606.2</c:v>
                </c:pt>
                <c:pt idx="814">
                  <c:v>6586.2666669999999</c:v>
                </c:pt>
                <c:pt idx="815">
                  <c:v>6555.6333329999998</c:v>
                </c:pt>
                <c:pt idx="816">
                  <c:v>6527.2666669999999</c:v>
                </c:pt>
                <c:pt idx="817">
                  <c:v>6494.5333329999994</c:v>
                </c:pt>
                <c:pt idx="818">
                  <c:v>6467.6</c:v>
                </c:pt>
                <c:pt idx="819">
                  <c:v>6435.1333329999998</c:v>
                </c:pt>
                <c:pt idx="820">
                  <c:v>6396.1</c:v>
                </c:pt>
                <c:pt idx="821">
                  <c:v>6374.5666670000001</c:v>
                </c:pt>
                <c:pt idx="822">
                  <c:v>6347.0333329999994</c:v>
                </c:pt>
                <c:pt idx="823">
                  <c:v>6315.6333329999998</c:v>
                </c:pt>
                <c:pt idx="824">
                  <c:v>6285.6333329999998</c:v>
                </c:pt>
                <c:pt idx="825">
                  <c:v>6267.3666670000002</c:v>
                </c:pt>
                <c:pt idx="826">
                  <c:v>6237.4</c:v>
                </c:pt>
                <c:pt idx="827">
                  <c:v>6207.2333330000001</c:v>
                </c:pt>
                <c:pt idx="828">
                  <c:v>6176.9333329999999</c:v>
                </c:pt>
                <c:pt idx="829">
                  <c:v>6157.6</c:v>
                </c:pt>
                <c:pt idx="830">
                  <c:v>6136.2333330000001</c:v>
                </c:pt>
                <c:pt idx="831">
                  <c:v>6106.4333329999999</c:v>
                </c:pt>
                <c:pt idx="832">
                  <c:v>6075.1</c:v>
                </c:pt>
                <c:pt idx="833">
                  <c:v>6056.7666669999999</c:v>
                </c:pt>
                <c:pt idx="834">
                  <c:v>6025.5333329999994</c:v>
                </c:pt>
                <c:pt idx="835">
                  <c:v>6007.4666670000006</c:v>
                </c:pt>
                <c:pt idx="836">
                  <c:v>5976.6333329999998</c:v>
                </c:pt>
                <c:pt idx="837">
                  <c:v>5946.5</c:v>
                </c:pt>
                <c:pt idx="838">
                  <c:v>5925.7333330000001</c:v>
                </c:pt>
                <c:pt idx="839">
                  <c:v>5906.1666669999995</c:v>
                </c:pt>
                <c:pt idx="840">
                  <c:v>5876.8</c:v>
                </c:pt>
                <c:pt idx="841">
                  <c:v>5847.0333329999994</c:v>
                </c:pt>
                <c:pt idx="842">
                  <c:v>5817.6666669999995</c:v>
                </c:pt>
                <c:pt idx="843">
                  <c:v>5795.5666670000001</c:v>
                </c:pt>
                <c:pt idx="844">
                  <c:v>5775.8</c:v>
                </c:pt>
                <c:pt idx="845">
                  <c:v>5746.0333329999994</c:v>
                </c:pt>
                <c:pt idx="846">
                  <c:v>5725.2333330000001</c:v>
                </c:pt>
                <c:pt idx="847">
                  <c:v>5706.1666669999995</c:v>
                </c:pt>
                <c:pt idx="848">
                  <c:v>5678.1666669999995</c:v>
                </c:pt>
                <c:pt idx="849">
                  <c:v>5656.9666670000006</c:v>
                </c:pt>
                <c:pt idx="850">
                  <c:v>5616.8666670000002</c:v>
                </c:pt>
                <c:pt idx="851">
                  <c:v>5586.0333329999994</c:v>
                </c:pt>
                <c:pt idx="852">
                  <c:v>5567.0666670000001</c:v>
                </c:pt>
                <c:pt idx="853">
                  <c:v>5547.0333329999994</c:v>
                </c:pt>
                <c:pt idx="854">
                  <c:v>5515.9666670000006</c:v>
                </c:pt>
                <c:pt idx="855">
                  <c:v>5486.6333329999998</c:v>
                </c:pt>
                <c:pt idx="856">
                  <c:v>5465.8</c:v>
                </c:pt>
                <c:pt idx="857">
                  <c:v>5437.5333329999994</c:v>
                </c:pt>
                <c:pt idx="858">
                  <c:v>5407.3</c:v>
                </c:pt>
                <c:pt idx="859">
                  <c:v>5387.4</c:v>
                </c:pt>
                <c:pt idx="860">
                  <c:v>5355.6</c:v>
                </c:pt>
                <c:pt idx="861">
                  <c:v>5326.8333330000005</c:v>
                </c:pt>
                <c:pt idx="862">
                  <c:v>5306</c:v>
                </c:pt>
                <c:pt idx="863">
                  <c:v>5285.3666670000002</c:v>
                </c:pt>
                <c:pt idx="864">
                  <c:v>5255.5666670000001</c:v>
                </c:pt>
                <c:pt idx="865">
                  <c:v>5226.1000000000004</c:v>
                </c:pt>
                <c:pt idx="866">
                  <c:v>5196.8333330000005</c:v>
                </c:pt>
                <c:pt idx="867">
                  <c:v>5167.3999999999996</c:v>
                </c:pt>
                <c:pt idx="868">
                  <c:v>5136.9666670000006</c:v>
                </c:pt>
                <c:pt idx="869">
                  <c:v>5107.3666670000002</c:v>
                </c:pt>
                <c:pt idx="870">
                  <c:v>5076.9333329999999</c:v>
                </c:pt>
                <c:pt idx="871">
                  <c:v>5056.3</c:v>
                </c:pt>
                <c:pt idx="872">
                  <c:v>5027.5333329999994</c:v>
                </c:pt>
                <c:pt idx="873">
                  <c:v>4996.3666670000002</c:v>
                </c:pt>
                <c:pt idx="874">
                  <c:v>4977.3999999999996</c:v>
                </c:pt>
                <c:pt idx="875">
                  <c:v>4946.7333330000001</c:v>
                </c:pt>
                <c:pt idx="876">
                  <c:v>4917.3</c:v>
                </c:pt>
                <c:pt idx="877">
                  <c:v>4894.9666670000006</c:v>
                </c:pt>
                <c:pt idx="878">
                  <c:v>4867.7</c:v>
                </c:pt>
                <c:pt idx="879">
                  <c:v>4826.2333330000001</c:v>
                </c:pt>
                <c:pt idx="880">
                  <c:v>4797.8666670000002</c:v>
                </c:pt>
                <c:pt idx="881">
                  <c:v>4766.8</c:v>
                </c:pt>
                <c:pt idx="882">
                  <c:v>4736.6333329999998</c:v>
                </c:pt>
                <c:pt idx="883">
                  <c:v>4706.8999999999996</c:v>
                </c:pt>
                <c:pt idx="884">
                  <c:v>4676.6666669999995</c:v>
                </c:pt>
                <c:pt idx="885">
                  <c:v>4647.7</c:v>
                </c:pt>
                <c:pt idx="886">
                  <c:v>4616.6666669999995</c:v>
                </c:pt>
                <c:pt idx="887">
                  <c:v>4596</c:v>
                </c:pt>
                <c:pt idx="888">
                  <c:v>4565.5666670000001</c:v>
                </c:pt>
                <c:pt idx="889">
                  <c:v>4526.7</c:v>
                </c:pt>
                <c:pt idx="890">
                  <c:v>4505.5666670000001</c:v>
                </c:pt>
                <c:pt idx="891">
                  <c:v>4477.0333329999994</c:v>
                </c:pt>
                <c:pt idx="892">
                  <c:v>4446.3999999999996</c:v>
                </c:pt>
                <c:pt idx="893">
                  <c:v>4416.1000000000004</c:v>
                </c:pt>
                <c:pt idx="894">
                  <c:v>4386.3666670000002</c:v>
                </c:pt>
                <c:pt idx="895">
                  <c:v>4367.3333330000005</c:v>
                </c:pt>
                <c:pt idx="896">
                  <c:v>4335.4666670000006</c:v>
                </c:pt>
                <c:pt idx="897">
                  <c:v>4306.7</c:v>
                </c:pt>
                <c:pt idx="898">
                  <c:v>4274.2333330000001</c:v>
                </c:pt>
                <c:pt idx="899">
                  <c:v>4246.2</c:v>
                </c:pt>
                <c:pt idx="900">
                  <c:v>4216.2</c:v>
                </c:pt>
                <c:pt idx="901">
                  <c:v>4186.5666670000001</c:v>
                </c:pt>
                <c:pt idx="902">
                  <c:v>4167.5666670000001</c:v>
                </c:pt>
                <c:pt idx="903">
                  <c:v>4144.6000000000004</c:v>
                </c:pt>
                <c:pt idx="904">
                  <c:v>4116.5666670000001</c:v>
                </c:pt>
                <c:pt idx="905">
                  <c:v>4086.1</c:v>
                </c:pt>
                <c:pt idx="906">
                  <c:v>4055.833333</c:v>
                </c:pt>
                <c:pt idx="907">
                  <c:v>4035.9666670000001</c:v>
                </c:pt>
                <c:pt idx="908">
                  <c:v>4007.2333330000001</c:v>
                </c:pt>
                <c:pt idx="909">
                  <c:v>3976.2333330000001</c:v>
                </c:pt>
                <c:pt idx="910">
                  <c:v>3946.6333330000002</c:v>
                </c:pt>
                <c:pt idx="911">
                  <c:v>3915.9666670000001</c:v>
                </c:pt>
                <c:pt idx="912">
                  <c:v>3896.1333330000002</c:v>
                </c:pt>
                <c:pt idx="913">
                  <c:v>3867.3666669999998</c:v>
                </c:pt>
                <c:pt idx="914">
                  <c:v>3835.5</c:v>
                </c:pt>
                <c:pt idx="915">
                  <c:v>3806.6333330000002</c:v>
                </c:pt>
                <c:pt idx="916">
                  <c:v>3786.2</c:v>
                </c:pt>
                <c:pt idx="917">
                  <c:v>3766.7333330000001</c:v>
                </c:pt>
                <c:pt idx="918">
                  <c:v>3736.5333329999999</c:v>
                </c:pt>
                <c:pt idx="919">
                  <c:v>3707</c:v>
                </c:pt>
                <c:pt idx="920">
                  <c:v>3676.2333330000001</c:v>
                </c:pt>
                <c:pt idx="921">
                  <c:v>3656.7666669999999</c:v>
                </c:pt>
                <c:pt idx="922">
                  <c:v>3635.5666670000001</c:v>
                </c:pt>
                <c:pt idx="923">
                  <c:v>3608</c:v>
                </c:pt>
                <c:pt idx="924">
                  <c:v>3576.4666670000001</c:v>
                </c:pt>
                <c:pt idx="925">
                  <c:v>3556.2</c:v>
                </c:pt>
                <c:pt idx="926">
                  <c:v>3535.3666669999998</c:v>
                </c:pt>
                <c:pt idx="927">
                  <c:v>3506.7666669999999</c:v>
                </c:pt>
                <c:pt idx="928">
                  <c:v>3486</c:v>
                </c:pt>
                <c:pt idx="929">
                  <c:v>3456.6333330000002</c:v>
                </c:pt>
                <c:pt idx="930">
                  <c:v>3436.8</c:v>
                </c:pt>
                <c:pt idx="931">
                  <c:v>3405.5</c:v>
                </c:pt>
                <c:pt idx="932">
                  <c:v>3386.166667</c:v>
                </c:pt>
                <c:pt idx="933">
                  <c:v>3365.8</c:v>
                </c:pt>
                <c:pt idx="934">
                  <c:v>3337.0666670000001</c:v>
                </c:pt>
                <c:pt idx="935">
                  <c:v>3315.5333329999999</c:v>
                </c:pt>
                <c:pt idx="936">
                  <c:v>3296.166667</c:v>
                </c:pt>
                <c:pt idx="937">
                  <c:v>3266.666667</c:v>
                </c:pt>
                <c:pt idx="938">
                  <c:v>3236.7</c:v>
                </c:pt>
                <c:pt idx="939">
                  <c:v>3216.5666670000001</c:v>
                </c:pt>
                <c:pt idx="940">
                  <c:v>3196.6333330000002</c:v>
                </c:pt>
                <c:pt idx="941">
                  <c:v>3167.2666669999999</c:v>
                </c:pt>
                <c:pt idx="942">
                  <c:v>3145.4666670000001</c:v>
                </c:pt>
                <c:pt idx="943">
                  <c:v>3127.4666670000001</c:v>
                </c:pt>
                <c:pt idx="944">
                  <c:v>3105.0333329999999</c:v>
                </c:pt>
                <c:pt idx="945">
                  <c:v>3077.6333330000002</c:v>
                </c:pt>
                <c:pt idx="946">
                  <c:v>3056.5</c:v>
                </c:pt>
                <c:pt idx="947">
                  <c:v>3028.0333329999999</c:v>
                </c:pt>
                <c:pt idx="948">
                  <c:v>3005.9666670000001</c:v>
                </c:pt>
                <c:pt idx="949">
                  <c:v>2986.0333329999999</c:v>
                </c:pt>
                <c:pt idx="950">
                  <c:v>2975.8</c:v>
                </c:pt>
                <c:pt idx="951">
                  <c:v>2946.3666669999998</c:v>
                </c:pt>
                <c:pt idx="952">
                  <c:v>2926.833333</c:v>
                </c:pt>
                <c:pt idx="953">
                  <c:v>2906</c:v>
                </c:pt>
                <c:pt idx="954">
                  <c:v>2881</c:v>
                </c:pt>
                <c:pt idx="955">
                  <c:v>2856.7666669999999</c:v>
                </c:pt>
                <c:pt idx="956">
                  <c:v>2836.3</c:v>
                </c:pt>
                <c:pt idx="957">
                  <c:v>2816.9</c:v>
                </c:pt>
                <c:pt idx="958">
                  <c:v>2797.2333330000001</c:v>
                </c:pt>
                <c:pt idx="959">
                  <c:v>2777.0333329999999</c:v>
                </c:pt>
                <c:pt idx="960">
                  <c:v>2756.0666670000001</c:v>
                </c:pt>
                <c:pt idx="961">
                  <c:v>2735.7666669999999</c:v>
                </c:pt>
                <c:pt idx="962">
                  <c:v>2716.833333</c:v>
                </c:pt>
                <c:pt idx="963">
                  <c:v>2686.666667</c:v>
                </c:pt>
                <c:pt idx="964">
                  <c:v>2666.9</c:v>
                </c:pt>
                <c:pt idx="965">
                  <c:v>2645.9333329999999</c:v>
                </c:pt>
                <c:pt idx="966">
                  <c:v>2627.5333329999999</c:v>
                </c:pt>
                <c:pt idx="967">
                  <c:v>2606.9</c:v>
                </c:pt>
                <c:pt idx="968">
                  <c:v>2586.6999999999998</c:v>
                </c:pt>
                <c:pt idx="969">
                  <c:v>2565.4333329999999</c:v>
                </c:pt>
                <c:pt idx="970">
                  <c:v>2546.5666670000001</c:v>
                </c:pt>
                <c:pt idx="971">
                  <c:v>2517.2333330000001</c:v>
                </c:pt>
                <c:pt idx="972">
                  <c:v>2506.6</c:v>
                </c:pt>
                <c:pt idx="973">
                  <c:v>2486.4</c:v>
                </c:pt>
                <c:pt idx="974">
                  <c:v>2465.4</c:v>
                </c:pt>
                <c:pt idx="975">
                  <c:v>2446.1999999999998</c:v>
                </c:pt>
                <c:pt idx="976">
                  <c:v>2426.0333329999999</c:v>
                </c:pt>
                <c:pt idx="977">
                  <c:v>2406.5333329999999</c:v>
                </c:pt>
                <c:pt idx="978">
                  <c:v>2386.7666669999999</c:v>
                </c:pt>
                <c:pt idx="979">
                  <c:v>2366.5333329999999</c:v>
                </c:pt>
                <c:pt idx="980">
                  <c:v>2346</c:v>
                </c:pt>
                <c:pt idx="981">
                  <c:v>2326.0333329999999</c:v>
                </c:pt>
                <c:pt idx="982">
                  <c:v>2305.6333330000002</c:v>
                </c:pt>
                <c:pt idx="983">
                  <c:v>2285.9666670000001</c:v>
                </c:pt>
                <c:pt idx="984">
                  <c:v>2266.6333330000002</c:v>
                </c:pt>
                <c:pt idx="985">
                  <c:v>2246.3000000000002</c:v>
                </c:pt>
                <c:pt idx="986">
                  <c:v>2226.4666670000001</c:v>
                </c:pt>
                <c:pt idx="987">
                  <c:v>2207.1</c:v>
                </c:pt>
                <c:pt idx="988">
                  <c:v>2188.4666670000001</c:v>
                </c:pt>
                <c:pt idx="989">
                  <c:v>2165.4333329999999</c:v>
                </c:pt>
                <c:pt idx="990">
                  <c:v>2157.1</c:v>
                </c:pt>
                <c:pt idx="991">
                  <c:v>2136.4333329999999</c:v>
                </c:pt>
                <c:pt idx="992">
                  <c:v>2117.6</c:v>
                </c:pt>
                <c:pt idx="993">
                  <c:v>2094.9</c:v>
                </c:pt>
                <c:pt idx="994">
                  <c:v>2085.666667</c:v>
                </c:pt>
                <c:pt idx="995">
                  <c:v>2066.6</c:v>
                </c:pt>
                <c:pt idx="996">
                  <c:v>2046.2666669999999</c:v>
                </c:pt>
                <c:pt idx="997">
                  <c:v>2025.8000000000002</c:v>
                </c:pt>
                <c:pt idx="998">
                  <c:v>2006.0666670000001</c:v>
                </c:pt>
                <c:pt idx="999">
                  <c:v>1986.2666669999999</c:v>
                </c:pt>
                <c:pt idx="1000">
                  <c:v>1965.6333330000002</c:v>
                </c:pt>
                <c:pt idx="1001">
                  <c:v>1957.3000000000002</c:v>
                </c:pt>
                <c:pt idx="1002">
                  <c:v>1936.8000000000002</c:v>
                </c:pt>
                <c:pt idx="1003">
                  <c:v>1917.2666669999999</c:v>
                </c:pt>
                <c:pt idx="1004">
                  <c:v>1896.5333329999999</c:v>
                </c:pt>
                <c:pt idx="1005">
                  <c:v>1877.3666669999998</c:v>
                </c:pt>
                <c:pt idx="1006">
                  <c:v>1856.833333</c:v>
                </c:pt>
                <c:pt idx="1007">
                  <c:v>1836.2666669999999</c:v>
                </c:pt>
                <c:pt idx="1008">
                  <c:v>1816.666667</c:v>
                </c:pt>
                <c:pt idx="1009">
                  <c:v>1796.4</c:v>
                </c:pt>
                <c:pt idx="1010">
                  <c:v>1766.5666670000001</c:v>
                </c:pt>
                <c:pt idx="1011">
                  <c:v>1746.6999999999998</c:v>
                </c:pt>
                <c:pt idx="1012">
                  <c:v>1726.4</c:v>
                </c:pt>
                <c:pt idx="1013">
                  <c:v>1706.8000000000002</c:v>
                </c:pt>
                <c:pt idx="1014">
                  <c:v>1687.5333329999999</c:v>
                </c:pt>
                <c:pt idx="1015">
                  <c:v>1657.0666670000001</c:v>
                </c:pt>
                <c:pt idx="1016">
                  <c:v>1637.4</c:v>
                </c:pt>
                <c:pt idx="1017">
                  <c:v>1614.7333330000001</c:v>
                </c:pt>
                <c:pt idx="1018">
                  <c:v>1597.6</c:v>
                </c:pt>
                <c:pt idx="1019">
                  <c:v>1575.8666669999998</c:v>
                </c:pt>
                <c:pt idx="1020">
                  <c:v>1547</c:v>
                </c:pt>
                <c:pt idx="1021">
                  <c:v>1525.4</c:v>
                </c:pt>
                <c:pt idx="1022">
                  <c:v>1506.333333</c:v>
                </c:pt>
                <c:pt idx="1023">
                  <c:v>1486.7666669999999</c:v>
                </c:pt>
                <c:pt idx="1024">
                  <c:v>-1.9666670000001432</c:v>
                </c:pt>
                <c:pt idx="1025">
                  <c:v>0.53333299999985684</c:v>
                </c:pt>
                <c:pt idx="1026">
                  <c:v>0.26666699999987031</c:v>
                </c:pt>
                <c:pt idx="1027">
                  <c:v>2.0999999999999091</c:v>
                </c:pt>
                <c:pt idx="1028">
                  <c:v>-0.66666699999996126</c:v>
                </c:pt>
                <c:pt idx="1029">
                  <c:v>-1</c:v>
                </c:pt>
                <c:pt idx="1030">
                  <c:v>-0.96666700000014316</c:v>
                </c:pt>
                <c:pt idx="1031">
                  <c:v>-1.5666670000000522</c:v>
                </c:pt>
                <c:pt idx="1032">
                  <c:v>-0.13333300000022064</c:v>
                </c:pt>
                <c:pt idx="1033">
                  <c:v>-1.4000000000000909</c:v>
                </c:pt>
                <c:pt idx="1034">
                  <c:v>1466.666667</c:v>
                </c:pt>
                <c:pt idx="1035">
                  <c:v>1445.7666669999999</c:v>
                </c:pt>
                <c:pt idx="1036">
                  <c:v>1416.333333</c:v>
                </c:pt>
                <c:pt idx="1037">
                  <c:v>1396.1999999999998</c:v>
                </c:pt>
                <c:pt idx="1038">
                  <c:v>1376.4</c:v>
                </c:pt>
                <c:pt idx="1039">
                  <c:v>1355.8000000000002</c:v>
                </c:pt>
                <c:pt idx="1040">
                  <c:v>-1.3333330000000387</c:v>
                </c:pt>
                <c:pt idx="1041">
                  <c:v>-0.56666700000005221</c:v>
                </c:pt>
                <c:pt idx="1042">
                  <c:v>-1.3000000000001819</c:v>
                </c:pt>
                <c:pt idx="1043">
                  <c:v>-2390.1999999999998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C90-402C-85F7-574F1B51F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879704"/>
        <c:axId val="366880032"/>
      </c:scatterChart>
      <c:valAx>
        <c:axId val="366879704"/>
        <c:scaling>
          <c:orientation val="minMax"/>
          <c:max val="730"/>
          <c:min val="35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Wavelength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80032"/>
        <c:crosses val="autoZero"/>
        <c:crossBetween val="midCat"/>
      </c:valAx>
      <c:valAx>
        <c:axId val="36688003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Light Intensity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797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400" b="1">
          <a:latin typeface="+mn-lt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3"/>
          <c:order val="0"/>
          <c:tx>
            <c:strRef>
              <c:f>Sheet1!$F$1</c:f>
              <c:strCache>
                <c:ptCount val="1"/>
                <c:pt idx="0">
                  <c:v>Corrected Attenuated Light Intensity</c:v>
                </c:pt>
              </c:strCache>
            </c:strRef>
          </c:tx>
          <c:spPr>
            <a:ln w="19050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xVal>
            <c:numRef>
              <c:f>Sheet1!$A$2:$A$1045</c:f>
              <c:numCache>
                <c:formatCode>General</c:formatCode>
                <c:ptCount val="1044"/>
                <c:pt idx="0">
                  <c:v>347.82</c:v>
                </c:pt>
                <c:pt idx="1">
                  <c:v>348.22</c:v>
                </c:pt>
                <c:pt idx="2">
                  <c:v>348.62</c:v>
                </c:pt>
                <c:pt idx="3">
                  <c:v>349.02</c:v>
                </c:pt>
                <c:pt idx="4">
                  <c:v>349.42</c:v>
                </c:pt>
                <c:pt idx="5">
                  <c:v>349.82</c:v>
                </c:pt>
                <c:pt idx="6">
                  <c:v>350.22</c:v>
                </c:pt>
                <c:pt idx="7">
                  <c:v>350.62</c:v>
                </c:pt>
                <c:pt idx="8">
                  <c:v>351.02</c:v>
                </c:pt>
                <c:pt idx="9">
                  <c:v>351.42</c:v>
                </c:pt>
                <c:pt idx="10">
                  <c:v>351.82</c:v>
                </c:pt>
                <c:pt idx="11">
                  <c:v>352.22</c:v>
                </c:pt>
                <c:pt idx="12">
                  <c:v>352.62</c:v>
                </c:pt>
                <c:pt idx="13">
                  <c:v>353.01</c:v>
                </c:pt>
                <c:pt idx="14">
                  <c:v>353.41</c:v>
                </c:pt>
                <c:pt idx="15">
                  <c:v>353.81</c:v>
                </c:pt>
                <c:pt idx="16">
                  <c:v>354.21</c:v>
                </c:pt>
                <c:pt idx="17">
                  <c:v>354.61</c:v>
                </c:pt>
                <c:pt idx="18">
                  <c:v>355.01</c:v>
                </c:pt>
                <c:pt idx="19">
                  <c:v>355.41</c:v>
                </c:pt>
                <c:pt idx="20">
                  <c:v>355.81</c:v>
                </c:pt>
                <c:pt idx="21">
                  <c:v>356.21</c:v>
                </c:pt>
                <c:pt idx="22">
                  <c:v>356.61</c:v>
                </c:pt>
                <c:pt idx="23">
                  <c:v>357</c:v>
                </c:pt>
                <c:pt idx="24">
                  <c:v>357.4</c:v>
                </c:pt>
                <c:pt idx="25">
                  <c:v>357.8</c:v>
                </c:pt>
                <c:pt idx="26">
                  <c:v>358.2</c:v>
                </c:pt>
                <c:pt idx="27">
                  <c:v>358.6</c:v>
                </c:pt>
                <c:pt idx="28">
                  <c:v>359</c:v>
                </c:pt>
                <c:pt idx="29">
                  <c:v>359.4</c:v>
                </c:pt>
                <c:pt idx="30">
                  <c:v>359.8</c:v>
                </c:pt>
                <c:pt idx="31">
                  <c:v>360.19</c:v>
                </c:pt>
                <c:pt idx="32">
                  <c:v>360.59</c:v>
                </c:pt>
                <c:pt idx="33">
                  <c:v>360.99</c:v>
                </c:pt>
                <c:pt idx="34">
                  <c:v>361.39</c:v>
                </c:pt>
                <c:pt idx="35">
                  <c:v>361.79</c:v>
                </c:pt>
                <c:pt idx="36">
                  <c:v>362.19</c:v>
                </c:pt>
                <c:pt idx="37">
                  <c:v>362.58</c:v>
                </c:pt>
                <c:pt idx="38">
                  <c:v>362.98</c:v>
                </c:pt>
                <c:pt idx="39">
                  <c:v>363.38</c:v>
                </c:pt>
                <c:pt idx="40">
                  <c:v>363.78</c:v>
                </c:pt>
                <c:pt idx="41">
                  <c:v>364.18</c:v>
                </c:pt>
                <c:pt idx="42">
                  <c:v>364.57</c:v>
                </c:pt>
                <c:pt idx="43">
                  <c:v>364.97</c:v>
                </c:pt>
                <c:pt idx="44">
                  <c:v>365.37</c:v>
                </c:pt>
                <c:pt idx="45">
                  <c:v>365.77</c:v>
                </c:pt>
                <c:pt idx="46">
                  <c:v>366.17</c:v>
                </c:pt>
                <c:pt idx="47">
                  <c:v>366.56</c:v>
                </c:pt>
                <c:pt idx="48">
                  <c:v>366.96</c:v>
                </c:pt>
                <c:pt idx="49">
                  <c:v>367.36</c:v>
                </c:pt>
                <c:pt idx="50">
                  <c:v>367.76</c:v>
                </c:pt>
                <c:pt idx="51">
                  <c:v>368.15</c:v>
                </c:pt>
                <c:pt idx="52">
                  <c:v>368.55</c:v>
                </c:pt>
                <c:pt idx="53">
                  <c:v>368.95</c:v>
                </c:pt>
                <c:pt idx="54">
                  <c:v>369.35</c:v>
                </c:pt>
                <c:pt idx="55">
                  <c:v>369.74</c:v>
                </c:pt>
                <c:pt idx="56">
                  <c:v>370.14</c:v>
                </c:pt>
                <c:pt idx="57">
                  <c:v>370.54</c:v>
                </c:pt>
                <c:pt idx="58">
                  <c:v>370.94</c:v>
                </c:pt>
                <c:pt idx="59">
                  <c:v>371.33</c:v>
                </c:pt>
                <c:pt idx="60">
                  <c:v>371.73</c:v>
                </c:pt>
                <c:pt idx="61">
                  <c:v>372.13</c:v>
                </c:pt>
                <c:pt idx="62">
                  <c:v>372.53</c:v>
                </c:pt>
                <c:pt idx="63">
                  <c:v>372.92</c:v>
                </c:pt>
                <c:pt idx="64">
                  <c:v>373.32</c:v>
                </c:pt>
                <c:pt idx="65">
                  <c:v>373.72</c:v>
                </c:pt>
                <c:pt idx="66">
                  <c:v>374.11</c:v>
                </c:pt>
                <c:pt idx="67">
                  <c:v>374.51</c:v>
                </c:pt>
                <c:pt idx="68">
                  <c:v>374.91</c:v>
                </c:pt>
                <c:pt idx="69">
                  <c:v>375.3</c:v>
                </c:pt>
                <c:pt idx="70">
                  <c:v>375.7</c:v>
                </c:pt>
                <c:pt idx="71">
                  <c:v>376.1</c:v>
                </c:pt>
                <c:pt idx="72">
                  <c:v>376.49</c:v>
                </c:pt>
                <c:pt idx="73">
                  <c:v>376.89</c:v>
                </c:pt>
                <c:pt idx="74">
                  <c:v>377.29</c:v>
                </c:pt>
                <c:pt idx="75">
                  <c:v>377.68</c:v>
                </c:pt>
                <c:pt idx="76">
                  <c:v>378.08</c:v>
                </c:pt>
                <c:pt idx="77">
                  <c:v>378.48</c:v>
                </c:pt>
                <c:pt idx="78">
                  <c:v>378.87</c:v>
                </c:pt>
                <c:pt idx="79">
                  <c:v>379.27</c:v>
                </c:pt>
                <c:pt idx="80">
                  <c:v>379.67</c:v>
                </c:pt>
                <c:pt idx="81">
                  <c:v>380.06</c:v>
                </c:pt>
                <c:pt idx="82">
                  <c:v>380.46</c:v>
                </c:pt>
                <c:pt idx="83">
                  <c:v>380.86</c:v>
                </c:pt>
                <c:pt idx="84">
                  <c:v>381.25</c:v>
                </c:pt>
                <c:pt idx="85">
                  <c:v>381.65</c:v>
                </c:pt>
                <c:pt idx="86">
                  <c:v>382.04</c:v>
                </c:pt>
                <c:pt idx="87">
                  <c:v>382.44</c:v>
                </c:pt>
                <c:pt idx="88">
                  <c:v>382.84</c:v>
                </c:pt>
                <c:pt idx="89">
                  <c:v>383.23</c:v>
                </c:pt>
                <c:pt idx="90">
                  <c:v>383.63</c:v>
                </c:pt>
                <c:pt idx="91">
                  <c:v>384.02</c:v>
                </c:pt>
                <c:pt idx="92">
                  <c:v>384.42</c:v>
                </c:pt>
                <c:pt idx="93">
                  <c:v>384.82</c:v>
                </c:pt>
                <c:pt idx="94">
                  <c:v>385.21</c:v>
                </c:pt>
                <c:pt idx="95">
                  <c:v>385.61</c:v>
                </c:pt>
                <c:pt idx="96">
                  <c:v>386</c:v>
                </c:pt>
                <c:pt idx="97">
                  <c:v>386.4</c:v>
                </c:pt>
                <c:pt idx="98">
                  <c:v>386.79</c:v>
                </c:pt>
                <c:pt idx="99">
                  <c:v>387.19</c:v>
                </c:pt>
                <c:pt idx="100">
                  <c:v>387.59</c:v>
                </c:pt>
                <c:pt idx="101">
                  <c:v>387.98</c:v>
                </c:pt>
                <c:pt idx="102">
                  <c:v>388.38</c:v>
                </c:pt>
                <c:pt idx="103">
                  <c:v>388.77</c:v>
                </c:pt>
                <c:pt idx="104">
                  <c:v>389.17</c:v>
                </c:pt>
                <c:pt idx="105">
                  <c:v>389.56</c:v>
                </c:pt>
                <c:pt idx="106">
                  <c:v>389.96</c:v>
                </c:pt>
                <c:pt idx="107">
                  <c:v>390.35</c:v>
                </c:pt>
                <c:pt idx="108">
                  <c:v>390.75</c:v>
                </c:pt>
                <c:pt idx="109">
                  <c:v>391.14</c:v>
                </c:pt>
                <c:pt idx="110">
                  <c:v>391.54</c:v>
                </c:pt>
                <c:pt idx="111">
                  <c:v>391.93</c:v>
                </c:pt>
                <c:pt idx="112">
                  <c:v>392.33</c:v>
                </c:pt>
                <c:pt idx="113">
                  <c:v>392.72</c:v>
                </c:pt>
                <c:pt idx="114">
                  <c:v>393.12</c:v>
                </c:pt>
                <c:pt idx="115">
                  <c:v>393.51</c:v>
                </c:pt>
                <c:pt idx="116">
                  <c:v>393.91</c:v>
                </c:pt>
                <c:pt idx="117">
                  <c:v>394.3</c:v>
                </c:pt>
                <c:pt idx="118">
                  <c:v>394.7</c:v>
                </c:pt>
                <c:pt idx="119">
                  <c:v>395.09</c:v>
                </c:pt>
                <c:pt idx="120">
                  <c:v>395.49</c:v>
                </c:pt>
                <c:pt idx="121">
                  <c:v>395.88</c:v>
                </c:pt>
                <c:pt idx="122">
                  <c:v>396.28</c:v>
                </c:pt>
                <c:pt idx="123">
                  <c:v>396.67</c:v>
                </c:pt>
                <c:pt idx="124">
                  <c:v>397.06</c:v>
                </c:pt>
                <c:pt idx="125">
                  <c:v>397.46</c:v>
                </c:pt>
                <c:pt idx="126">
                  <c:v>397.85</c:v>
                </c:pt>
                <c:pt idx="127">
                  <c:v>398.25</c:v>
                </c:pt>
                <c:pt idx="128">
                  <c:v>398.64</c:v>
                </c:pt>
                <c:pt idx="129">
                  <c:v>399.04</c:v>
                </c:pt>
                <c:pt idx="130">
                  <c:v>399.43</c:v>
                </c:pt>
                <c:pt idx="131">
                  <c:v>399.82</c:v>
                </c:pt>
                <c:pt idx="132">
                  <c:v>400.22</c:v>
                </c:pt>
                <c:pt idx="133">
                  <c:v>400.61</c:v>
                </c:pt>
                <c:pt idx="134">
                  <c:v>401.01</c:v>
                </c:pt>
                <c:pt idx="135">
                  <c:v>401.4</c:v>
                </c:pt>
                <c:pt idx="136">
                  <c:v>401.8</c:v>
                </c:pt>
                <c:pt idx="137">
                  <c:v>402.19</c:v>
                </c:pt>
                <c:pt idx="138">
                  <c:v>402.58</c:v>
                </c:pt>
                <c:pt idx="139">
                  <c:v>402.98</c:v>
                </c:pt>
                <c:pt idx="140">
                  <c:v>403.37</c:v>
                </c:pt>
                <c:pt idx="141">
                  <c:v>403.76</c:v>
                </c:pt>
                <c:pt idx="142">
                  <c:v>404.16</c:v>
                </c:pt>
                <c:pt idx="143">
                  <c:v>404.55</c:v>
                </c:pt>
                <c:pt idx="144">
                  <c:v>404.95</c:v>
                </c:pt>
                <c:pt idx="145">
                  <c:v>405.34</c:v>
                </c:pt>
                <c:pt idx="146">
                  <c:v>405.73</c:v>
                </c:pt>
                <c:pt idx="147">
                  <c:v>406.13</c:v>
                </c:pt>
                <c:pt idx="148">
                  <c:v>406.52</c:v>
                </c:pt>
                <c:pt idx="149">
                  <c:v>406.91</c:v>
                </c:pt>
                <c:pt idx="150">
                  <c:v>407.31</c:v>
                </c:pt>
                <c:pt idx="151">
                  <c:v>407.7</c:v>
                </c:pt>
                <c:pt idx="152">
                  <c:v>408.09</c:v>
                </c:pt>
                <c:pt idx="153">
                  <c:v>408.49</c:v>
                </c:pt>
                <c:pt idx="154">
                  <c:v>408.88</c:v>
                </c:pt>
                <c:pt idx="155">
                  <c:v>409.27</c:v>
                </c:pt>
                <c:pt idx="156">
                  <c:v>409.67</c:v>
                </c:pt>
                <c:pt idx="157">
                  <c:v>410.06</c:v>
                </c:pt>
                <c:pt idx="158">
                  <c:v>410.45</c:v>
                </c:pt>
                <c:pt idx="159">
                  <c:v>410.84</c:v>
                </c:pt>
                <c:pt idx="160">
                  <c:v>411.24</c:v>
                </c:pt>
                <c:pt idx="161">
                  <c:v>411.63</c:v>
                </c:pt>
                <c:pt idx="162">
                  <c:v>412.02</c:v>
                </c:pt>
                <c:pt idx="163">
                  <c:v>412.42</c:v>
                </c:pt>
                <c:pt idx="164">
                  <c:v>412.81</c:v>
                </c:pt>
                <c:pt idx="165">
                  <c:v>413.2</c:v>
                </c:pt>
                <c:pt idx="166">
                  <c:v>413.59</c:v>
                </c:pt>
                <c:pt idx="167">
                  <c:v>413.99</c:v>
                </c:pt>
                <c:pt idx="168">
                  <c:v>414.38</c:v>
                </c:pt>
                <c:pt idx="169">
                  <c:v>414.77</c:v>
                </c:pt>
                <c:pt idx="170">
                  <c:v>415.16</c:v>
                </c:pt>
                <c:pt idx="171">
                  <c:v>415.56</c:v>
                </c:pt>
                <c:pt idx="172">
                  <c:v>415.95</c:v>
                </c:pt>
                <c:pt idx="173">
                  <c:v>416.34</c:v>
                </c:pt>
                <c:pt idx="174">
                  <c:v>416.73</c:v>
                </c:pt>
                <c:pt idx="175">
                  <c:v>417.13</c:v>
                </c:pt>
                <c:pt idx="176">
                  <c:v>417.52</c:v>
                </c:pt>
                <c:pt idx="177">
                  <c:v>417.91</c:v>
                </c:pt>
                <c:pt idx="178">
                  <c:v>418.3</c:v>
                </c:pt>
                <c:pt idx="179">
                  <c:v>418.69</c:v>
                </c:pt>
                <c:pt idx="180">
                  <c:v>419.09</c:v>
                </c:pt>
                <c:pt idx="181">
                  <c:v>419.48</c:v>
                </c:pt>
                <c:pt idx="182">
                  <c:v>419.87</c:v>
                </c:pt>
                <c:pt idx="183">
                  <c:v>420.26</c:v>
                </c:pt>
                <c:pt idx="184">
                  <c:v>420.65</c:v>
                </c:pt>
                <c:pt idx="185">
                  <c:v>421.05</c:v>
                </c:pt>
                <c:pt idx="186">
                  <c:v>421.44</c:v>
                </c:pt>
                <c:pt idx="187">
                  <c:v>421.83</c:v>
                </c:pt>
                <c:pt idx="188">
                  <c:v>422.22</c:v>
                </c:pt>
                <c:pt idx="189">
                  <c:v>422.61</c:v>
                </c:pt>
                <c:pt idx="190">
                  <c:v>423.01</c:v>
                </c:pt>
                <c:pt idx="191">
                  <c:v>423.4</c:v>
                </c:pt>
                <c:pt idx="192">
                  <c:v>423.79</c:v>
                </c:pt>
                <c:pt idx="193">
                  <c:v>424.18</c:v>
                </c:pt>
                <c:pt idx="194">
                  <c:v>424.57</c:v>
                </c:pt>
                <c:pt idx="195">
                  <c:v>424.96</c:v>
                </c:pt>
                <c:pt idx="196">
                  <c:v>425.35</c:v>
                </c:pt>
                <c:pt idx="197">
                  <c:v>425.75</c:v>
                </c:pt>
                <c:pt idx="198">
                  <c:v>426.14</c:v>
                </c:pt>
                <c:pt idx="199">
                  <c:v>426.53</c:v>
                </c:pt>
                <c:pt idx="200">
                  <c:v>426.92</c:v>
                </c:pt>
                <c:pt idx="201">
                  <c:v>427.31</c:v>
                </c:pt>
                <c:pt idx="202">
                  <c:v>427.7</c:v>
                </c:pt>
                <c:pt idx="203">
                  <c:v>428.09</c:v>
                </c:pt>
                <c:pt idx="204">
                  <c:v>428.48</c:v>
                </c:pt>
                <c:pt idx="205">
                  <c:v>428.87</c:v>
                </c:pt>
                <c:pt idx="206">
                  <c:v>429.27</c:v>
                </c:pt>
                <c:pt idx="207">
                  <c:v>429.66</c:v>
                </c:pt>
                <c:pt idx="208">
                  <c:v>430.05</c:v>
                </c:pt>
                <c:pt idx="209">
                  <c:v>430.44</c:v>
                </c:pt>
                <c:pt idx="210">
                  <c:v>430.83</c:v>
                </c:pt>
                <c:pt idx="211">
                  <c:v>431.22</c:v>
                </c:pt>
                <c:pt idx="212">
                  <c:v>431.61</c:v>
                </c:pt>
                <c:pt idx="213">
                  <c:v>432</c:v>
                </c:pt>
                <c:pt idx="214">
                  <c:v>432.39</c:v>
                </c:pt>
                <c:pt idx="215">
                  <c:v>432.78</c:v>
                </c:pt>
                <c:pt idx="216">
                  <c:v>433.17</c:v>
                </c:pt>
                <c:pt idx="217">
                  <c:v>433.56</c:v>
                </c:pt>
                <c:pt idx="218">
                  <c:v>433.95</c:v>
                </c:pt>
                <c:pt idx="219">
                  <c:v>434.34</c:v>
                </c:pt>
                <c:pt idx="220">
                  <c:v>434.73</c:v>
                </c:pt>
                <c:pt idx="221">
                  <c:v>435.12</c:v>
                </c:pt>
                <c:pt idx="222">
                  <c:v>435.51</c:v>
                </c:pt>
                <c:pt idx="223">
                  <c:v>435.91</c:v>
                </c:pt>
                <c:pt idx="224">
                  <c:v>436.3</c:v>
                </c:pt>
                <c:pt idx="225">
                  <c:v>436.69</c:v>
                </c:pt>
                <c:pt idx="226">
                  <c:v>437.08</c:v>
                </c:pt>
                <c:pt idx="227">
                  <c:v>437.47</c:v>
                </c:pt>
                <c:pt idx="228">
                  <c:v>437.86</c:v>
                </c:pt>
                <c:pt idx="229">
                  <c:v>438.25</c:v>
                </c:pt>
                <c:pt idx="230">
                  <c:v>438.64</c:v>
                </c:pt>
                <c:pt idx="231">
                  <c:v>439.03</c:v>
                </c:pt>
                <c:pt idx="232">
                  <c:v>439.42</c:v>
                </c:pt>
                <c:pt idx="233">
                  <c:v>439.8</c:v>
                </c:pt>
                <c:pt idx="234">
                  <c:v>440.19</c:v>
                </c:pt>
                <c:pt idx="235">
                  <c:v>440.58</c:v>
                </c:pt>
                <c:pt idx="236">
                  <c:v>440.97</c:v>
                </c:pt>
                <c:pt idx="237">
                  <c:v>441.36</c:v>
                </c:pt>
                <c:pt idx="238">
                  <c:v>441.75</c:v>
                </c:pt>
                <c:pt idx="239">
                  <c:v>442.14</c:v>
                </c:pt>
                <c:pt idx="240">
                  <c:v>442.53</c:v>
                </c:pt>
                <c:pt idx="241">
                  <c:v>442.92</c:v>
                </c:pt>
                <c:pt idx="242">
                  <c:v>443.31</c:v>
                </c:pt>
                <c:pt idx="243">
                  <c:v>443.7</c:v>
                </c:pt>
                <c:pt idx="244">
                  <c:v>444.09</c:v>
                </c:pt>
                <c:pt idx="245">
                  <c:v>444.48</c:v>
                </c:pt>
                <c:pt idx="246">
                  <c:v>444.87</c:v>
                </c:pt>
                <c:pt idx="247">
                  <c:v>445.26</c:v>
                </c:pt>
                <c:pt idx="248">
                  <c:v>445.65</c:v>
                </c:pt>
                <c:pt idx="249">
                  <c:v>446.04</c:v>
                </c:pt>
                <c:pt idx="250">
                  <c:v>446.42</c:v>
                </c:pt>
                <c:pt idx="251">
                  <c:v>446.81</c:v>
                </c:pt>
                <c:pt idx="252">
                  <c:v>447.2</c:v>
                </c:pt>
                <c:pt idx="253">
                  <c:v>447.59</c:v>
                </c:pt>
                <c:pt idx="254">
                  <c:v>447.98</c:v>
                </c:pt>
                <c:pt idx="255">
                  <c:v>448.37</c:v>
                </c:pt>
                <c:pt idx="256">
                  <c:v>448.76</c:v>
                </c:pt>
                <c:pt idx="257">
                  <c:v>449.15</c:v>
                </c:pt>
                <c:pt idx="258">
                  <c:v>449.54</c:v>
                </c:pt>
                <c:pt idx="259">
                  <c:v>449.92</c:v>
                </c:pt>
                <c:pt idx="260">
                  <c:v>450.31</c:v>
                </c:pt>
                <c:pt idx="261">
                  <c:v>450.7</c:v>
                </c:pt>
                <c:pt idx="262">
                  <c:v>451.09</c:v>
                </c:pt>
                <c:pt idx="263">
                  <c:v>451.48</c:v>
                </c:pt>
                <c:pt idx="264">
                  <c:v>451.87</c:v>
                </c:pt>
                <c:pt idx="265">
                  <c:v>452.25</c:v>
                </c:pt>
                <c:pt idx="266">
                  <c:v>452.64</c:v>
                </c:pt>
                <c:pt idx="267">
                  <c:v>453.03</c:v>
                </c:pt>
                <c:pt idx="268">
                  <c:v>453.42</c:v>
                </c:pt>
                <c:pt idx="269">
                  <c:v>453.81</c:v>
                </c:pt>
                <c:pt idx="270">
                  <c:v>454.2</c:v>
                </c:pt>
                <c:pt idx="271">
                  <c:v>454.58</c:v>
                </c:pt>
                <c:pt idx="272">
                  <c:v>454.97</c:v>
                </c:pt>
                <c:pt idx="273">
                  <c:v>455.36</c:v>
                </c:pt>
                <c:pt idx="274">
                  <c:v>455.75</c:v>
                </c:pt>
                <c:pt idx="275">
                  <c:v>456.14</c:v>
                </c:pt>
                <c:pt idx="276">
                  <c:v>456.52</c:v>
                </c:pt>
                <c:pt idx="277">
                  <c:v>456.91</c:v>
                </c:pt>
                <c:pt idx="278">
                  <c:v>457.3</c:v>
                </c:pt>
                <c:pt idx="279">
                  <c:v>457.69</c:v>
                </c:pt>
                <c:pt idx="280">
                  <c:v>458.08</c:v>
                </c:pt>
                <c:pt idx="281">
                  <c:v>458.46</c:v>
                </c:pt>
                <c:pt idx="282">
                  <c:v>458.85</c:v>
                </c:pt>
                <c:pt idx="283">
                  <c:v>459.24</c:v>
                </c:pt>
                <c:pt idx="284">
                  <c:v>459.63</c:v>
                </c:pt>
                <c:pt idx="285">
                  <c:v>460.01</c:v>
                </c:pt>
                <c:pt idx="286">
                  <c:v>460.4</c:v>
                </c:pt>
                <c:pt idx="287">
                  <c:v>460.79</c:v>
                </c:pt>
                <c:pt idx="288">
                  <c:v>461.18</c:v>
                </c:pt>
                <c:pt idx="289">
                  <c:v>461.56</c:v>
                </c:pt>
                <c:pt idx="290">
                  <c:v>461.95</c:v>
                </c:pt>
                <c:pt idx="291">
                  <c:v>462.34</c:v>
                </c:pt>
                <c:pt idx="292">
                  <c:v>462.73</c:v>
                </c:pt>
                <c:pt idx="293">
                  <c:v>463.11</c:v>
                </c:pt>
                <c:pt idx="294">
                  <c:v>463.5</c:v>
                </c:pt>
                <c:pt idx="295">
                  <c:v>463.89</c:v>
                </c:pt>
                <c:pt idx="296">
                  <c:v>464.27</c:v>
                </c:pt>
                <c:pt idx="297">
                  <c:v>464.66</c:v>
                </c:pt>
                <c:pt idx="298">
                  <c:v>465.05</c:v>
                </c:pt>
                <c:pt idx="299">
                  <c:v>465.43</c:v>
                </c:pt>
                <c:pt idx="300">
                  <c:v>465.82</c:v>
                </c:pt>
                <c:pt idx="301">
                  <c:v>466.21</c:v>
                </c:pt>
                <c:pt idx="302">
                  <c:v>466.59</c:v>
                </c:pt>
                <c:pt idx="303">
                  <c:v>466.98</c:v>
                </c:pt>
                <c:pt idx="304">
                  <c:v>467.37</c:v>
                </c:pt>
                <c:pt idx="305">
                  <c:v>467.76</c:v>
                </c:pt>
                <c:pt idx="306">
                  <c:v>468.14</c:v>
                </c:pt>
                <c:pt idx="307">
                  <c:v>468.53</c:v>
                </c:pt>
                <c:pt idx="308">
                  <c:v>468.91</c:v>
                </c:pt>
                <c:pt idx="309">
                  <c:v>469.3</c:v>
                </c:pt>
                <c:pt idx="310">
                  <c:v>469.69</c:v>
                </c:pt>
                <c:pt idx="311">
                  <c:v>470.07</c:v>
                </c:pt>
                <c:pt idx="312">
                  <c:v>470.46</c:v>
                </c:pt>
                <c:pt idx="313">
                  <c:v>470.85</c:v>
                </c:pt>
                <c:pt idx="314">
                  <c:v>471.23</c:v>
                </c:pt>
                <c:pt idx="315">
                  <c:v>471.62</c:v>
                </c:pt>
                <c:pt idx="316">
                  <c:v>472.01</c:v>
                </c:pt>
                <c:pt idx="317">
                  <c:v>472.39</c:v>
                </c:pt>
                <c:pt idx="318">
                  <c:v>472.78</c:v>
                </c:pt>
                <c:pt idx="319">
                  <c:v>473.16</c:v>
                </c:pt>
                <c:pt idx="320">
                  <c:v>473.55</c:v>
                </c:pt>
                <c:pt idx="321">
                  <c:v>473.94</c:v>
                </c:pt>
                <c:pt idx="322">
                  <c:v>474.32</c:v>
                </c:pt>
                <c:pt idx="323">
                  <c:v>474.71</c:v>
                </c:pt>
                <c:pt idx="324">
                  <c:v>475.09</c:v>
                </c:pt>
                <c:pt idx="325">
                  <c:v>475.48</c:v>
                </c:pt>
                <c:pt idx="326">
                  <c:v>475.86</c:v>
                </c:pt>
                <c:pt idx="327">
                  <c:v>476.25</c:v>
                </c:pt>
                <c:pt idx="328">
                  <c:v>476.64</c:v>
                </c:pt>
                <c:pt idx="329">
                  <c:v>477.02</c:v>
                </c:pt>
                <c:pt idx="330">
                  <c:v>477.41</c:v>
                </c:pt>
                <c:pt idx="331">
                  <c:v>477.79</c:v>
                </c:pt>
                <c:pt idx="332">
                  <c:v>478.18</c:v>
                </c:pt>
                <c:pt idx="333">
                  <c:v>478.56</c:v>
                </c:pt>
                <c:pt idx="334">
                  <c:v>478.95</c:v>
                </c:pt>
                <c:pt idx="335">
                  <c:v>479.33</c:v>
                </c:pt>
                <c:pt idx="336">
                  <c:v>479.72</c:v>
                </c:pt>
                <c:pt idx="337">
                  <c:v>480.11</c:v>
                </c:pt>
                <c:pt idx="338">
                  <c:v>480.49</c:v>
                </c:pt>
                <c:pt idx="339">
                  <c:v>480.88</c:v>
                </c:pt>
                <c:pt idx="340">
                  <c:v>481.26</c:v>
                </c:pt>
                <c:pt idx="341">
                  <c:v>481.65</c:v>
                </c:pt>
                <c:pt idx="342">
                  <c:v>482.03</c:v>
                </c:pt>
                <c:pt idx="343">
                  <c:v>482.42</c:v>
                </c:pt>
                <c:pt idx="344">
                  <c:v>482.8</c:v>
                </c:pt>
                <c:pt idx="345">
                  <c:v>483.19</c:v>
                </c:pt>
                <c:pt idx="346">
                  <c:v>483.57</c:v>
                </c:pt>
                <c:pt idx="347">
                  <c:v>483.96</c:v>
                </c:pt>
                <c:pt idx="348">
                  <c:v>484.34</c:v>
                </c:pt>
                <c:pt idx="349">
                  <c:v>484.73</c:v>
                </c:pt>
                <c:pt idx="350">
                  <c:v>485.11</c:v>
                </c:pt>
                <c:pt idx="351">
                  <c:v>485.49</c:v>
                </c:pt>
                <c:pt idx="352">
                  <c:v>485.88</c:v>
                </c:pt>
                <c:pt idx="353">
                  <c:v>486.26</c:v>
                </c:pt>
                <c:pt idx="354">
                  <c:v>486.65</c:v>
                </c:pt>
                <c:pt idx="355">
                  <c:v>487.03</c:v>
                </c:pt>
                <c:pt idx="356">
                  <c:v>487.42</c:v>
                </c:pt>
                <c:pt idx="357">
                  <c:v>487.8</c:v>
                </c:pt>
                <c:pt idx="358">
                  <c:v>488.19</c:v>
                </c:pt>
                <c:pt idx="359">
                  <c:v>488.57</c:v>
                </c:pt>
                <c:pt idx="360">
                  <c:v>488.95</c:v>
                </c:pt>
                <c:pt idx="361">
                  <c:v>489.34</c:v>
                </c:pt>
                <c:pt idx="362">
                  <c:v>489.72</c:v>
                </c:pt>
                <c:pt idx="363">
                  <c:v>490.11</c:v>
                </c:pt>
                <c:pt idx="364">
                  <c:v>490.49</c:v>
                </c:pt>
                <c:pt idx="365">
                  <c:v>490.88</c:v>
                </c:pt>
                <c:pt idx="366">
                  <c:v>491.26</c:v>
                </c:pt>
                <c:pt idx="367">
                  <c:v>491.64</c:v>
                </c:pt>
                <c:pt idx="368">
                  <c:v>492.03</c:v>
                </c:pt>
                <c:pt idx="369">
                  <c:v>492.41</c:v>
                </c:pt>
                <c:pt idx="370">
                  <c:v>492.79</c:v>
                </c:pt>
                <c:pt idx="371">
                  <c:v>493.18</c:v>
                </c:pt>
                <c:pt idx="372">
                  <c:v>493.56</c:v>
                </c:pt>
                <c:pt idx="373">
                  <c:v>493.95</c:v>
                </c:pt>
                <c:pt idx="374">
                  <c:v>494.33</c:v>
                </c:pt>
                <c:pt idx="375">
                  <c:v>494.71</c:v>
                </c:pt>
                <c:pt idx="376">
                  <c:v>495.1</c:v>
                </c:pt>
                <c:pt idx="377">
                  <c:v>495.48</c:v>
                </c:pt>
                <c:pt idx="378">
                  <c:v>495.86</c:v>
                </c:pt>
                <c:pt idx="379">
                  <c:v>496.25</c:v>
                </c:pt>
                <c:pt idx="380">
                  <c:v>496.63</c:v>
                </c:pt>
                <c:pt idx="381">
                  <c:v>497.01</c:v>
                </c:pt>
                <c:pt idx="382">
                  <c:v>497.4</c:v>
                </c:pt>
                <c:pt idx="383">
                  <c:v>497.78</c:v>
                </c:pt>
                <c:pt idx="384">
                  <c:v>498.16</c:v>
                </c:pt>
                <c:pt idx="385">
                  <c:v>498.55</c:v>
                </c:pt>
                <c:pt idx="386">
                  <c:v>498.93</c:v>
                </c:pt>
                <c:pt idx="387">
                  <c:v>499.31</c:v>
                </c:pt>
                <c:pt idx="388">
                  <c:v>499.7</c:v>
                </c:pt>
                <c:pt idx="389">
                  <c:v>500.08</c:v>
                </c:pt>
                <c:pt idx="390">
                  <c:v>500.46</c:v>
                </c:pt>
                <c:pt idx="391">
                  <c:v>500.85</c:v>
                </c:pt>
                <c:pt idx="392">
                  <c:v>501.23</c:v>
                </c:pt>
                <c:pt idx="393">
                  <c:v>501.61</c:v>
                </c:pt>
                <c:pt idx="394">
                  <c:v>501.99</c:v>
                </c:pt>
                <c:pt idx="395">
                  <c:v>502.38</c:v>
                </c:pt>
                <c:pt idx="396">
                  <c:v>502.76</c:v>
                </c:pt>
                <c:pt idx="397">
                  <c:v>503.14</c:v>
                </c:pt>
                <c:pt idx="398">
                  <c:v>503.52</c:v>
                </c:pt>
                <c:pt idx="399">
                  <c:v>503.91</c:v>
                </c:pt>
                <c:pt idx="400">
                  <c:v>504.29</c:v>
                </c:pt>
                <c:pt idx="401">
                  <c:v>504.67</c:v>
                </c:pt>
                <c:pt idx="402">
                  <c:v>505.05</c:v>
                </c:pt>
                <c:pt idx="403">
                  <c:v>505.44</c:v>
                </c:pt>
                <c:pt idx="404">
                  <c:v>505.82</c:v>
                </c:pt>
                <c:pt idx="405">
                  <c:v>506.2</c:v>
                </c:pt>
                <c:pt idx="406">
                  <c:v>506.58</c:v>
                </c:pt>
                <c:pt idx="407">
                  <c:v>506.97</c:v>
                </c:pt>
                <c:pt idx="408">
                  <c:v>507.35</c:v>
                </c:pt>
                <c:pt idx="409">
                  <c:v>507.73</c:v>
                </c:pt>
                <c:pt idx="410">
                  <c:v>508.11</c:v>
                </c:pt>
                <c:pt idx="411">
                  <c:v>508.49</c:v>
                </c:pt>
                <c:pt idx="412">
                  <c:v>508.88</c:v>
                </c:pt>
                <c:pt idx="413">
                  <c:v>509.26</c:v>
                </c:pt>
                <c:pt idx="414">
                  <c:v>509.64</c:v>
                </c:pt>
                <c:pt idx="415">
                  <c:v>510.02</c:v>
                </c:pt>
                <c:pt idx="416">
                  <c:v>510.4</c:v>
                </c:pt>
                <c:pt idx="417">
                  <c:v>510.79</c:v>
                </c:pt>
                <c:pt idx="418">
                  <c:v>511.17</c:v>
                </c:pt>
                <c:pt idx="419">
                  <c:v>511.55</c:v>
                </c:pt>
                <c:pt idx="420">
                  <c:v>511.93</c:v>
                </c:pt>
                <c:pt idx="421">
                  <c:v>512.30999999999995</c:v>
                </c:pt>
                <c:pt idx="422">
                  <c:v>512.69000000000005</c:v>
                </c:pt>
                <c:pt idx="423">
                  <c:v>513.08000000000004</c:v>
                </c:pt>
                <c:pt idx="424">
                  <c:v>513.46</c:v>
                </c:pt>
                <c:pt idx="425">
                  <c:v>513.84</c:v>
                </c:pt>
                <c:pt idx="426">
                  <c:v>514.22</c:v>
                </c:pt>
                <c:pt idx="427">
                  <c:v>514.6</c:v>
                </c:pt>
                <c:pt idx="428">
                  <c:v>514.98</c:v>
                </c:pt>
                <c:pt idx="429">
                  <c:v>515.36</c:v>
                </c:pt>
                <c:pt idx="430">
                  <c:v>515.74</c:v>
                </c:pt>
                <c:pt idx="431">
                  <c:v>516.13</c:v>
                </c:pt>
                <c:pt idx="432">
                  <c:v>516.51</c:v>
                </c:pt>
                <c:pt idx="433">
                  <c:v>516.89</c:v>
                </c:pt>
                <c:pt idx="434">
                  <c:v>517.27</c:v>
                </c:pt>
                <c:pt idx="435">
                  <c:v>517.65</c:v>
                </c:pt>
                <c:pt idx="436">
                  <c:v>518.03</c:v>
                </c:pt>
                <c:pt idx="437">
                  <c:v>518.41</c:v>
                </c:pt>
                <c:pt idx="438">
                  <c:v>518.79</c:v>
                </c:pt>
                <c:pt idx="439">
                  <c:v>519.16999999999996</c:v>
                </c:pt>
                <c:pt idx="440">
                  <c:v>519.54999999999995</c:v>
                </c:pt>
                <c:pt idx="441">
                  <c:v>519.94000000000005</c:v>
                </c:pt>
                <c:pt idx="442">
                  <c:v>520.32000000000005</c:v>
                </c:pt>
                <c:pt idx="443">
                  <c:v>520.70000000000005</c:v>
                </c:pt>
                <c:pt idx="444">
                  <c:v>521.08000000000004</c:v>
                </c:pt>
                <c:pt idx="445">
                  <c:v>521.46</c:v>
                </c:pt>
                <c:pt idx="446">
                  <c:v>521.84</c:v>
                </c:pt>
                <c:pt idx="447">
                  <c:v>522.22</c:v>
                </c:pt>
                <c:pt idx="448">
                  <c:v>522.6</c:v>
                </c:pt>
                <c:pt idx="449">
                  <c:v>522.98</c:v>
                </c:pt>
                <c:pt idx="450">
                  <c:v>523.36</c:v>
                </c:pt>
                <c:pt idx="451">
                  <c:v>523.74</c:v>
                </c:pt>
                <c:pt idx="452">
                  <c:v>524.12</c:v>
                </c:pt>
                <c:pt idx="453">
                  <c:v>524.5</c:v>
                </c:pt>
                <c:pt idx="454">
                  <c:v>524.88</c:v>
                </c:pt>
                <c:pt idx="455">
                  <c:v>525.26</c:v>
                </c:pt>
                <c:pt idx="456">
                  <c:v>525.64</c:v>
                </c:pt>
                <c:pt idx="457">
                  <c:v>526.02</c:v>
                </c:pt>
                <c:pt idx="458">
                  <c:v>526.4</c:v>
                </c:pt>
                <c:pt idx="459">
                  <c:v>526.78</c:v>
                </c:pt>
                <c:pt idx="460">
                  <c:v>527.16</c:v>
                </c:pt>
                <c:pt idx="461">
                  <c:v>527.54</c:v>
                </c:pt>
                <c:pt idx="462">
                  <c:v>527.91999999999996</c:v>
                </c:pt>
                <c:pt idx="463">
                  <c:v>528.29999999999995</c:v>
                </c:pt>
                <c:pt idx="464">
                  <c:v>528.67999999999995</c:v>
                </c:pt>
                <c:pt idx="465">
                  <c:v>529.05999999999995</c:v>
                </c:pt>
                <c:pt idx="466">
                  <c:v>529.44000000000005</c:v>
                </c:pt>
                <c:pt idx="467">
                  <c:v>529.82000000000005</c:v>
                </c:pt>
                <c:pt idx="468">
                  <c:v>530.20000000000005</c:v>
                </c:pt>
                <c:pt idx="469">
                  <c:v>530.58000000000004</c:v>
                </c:pt>
                <c:pt idx="470">
                  <c:v>530.96</c:v>
                </c:pt>
                <c:pt idx="471">
                  <c:v>531.34</c:v>
                </c:pt>
                <c:pt idx="472">
                  <c:v>531.72</c:v>
                </c:pt>
                <c:pt idx="473">
                  <c:v>532.1</c:v>
                </c:pt>
                <c:pt idx="474">
                  <c:v>532.48</c:v>
                </c:pt>
                <c:pt idx="475">
                  <c:v>532.85</c:v>
                </c:pt>
                <c:pt idx="476">
                  <c:v>533.23</c:v>
                </c:pt>
                <c:pt idx="477">
                  <c:v>533.61</c:v>
                </c:pt>
                <c:pt idx="478">
                  <c:v>533.99</c:v>
                </c:pt>
                <c:pt idx="479">
                  <c:v>534.37</c:v>
                </c:pt>
                <c:pt idx="480">
                  <c:v>534.75</c:v>
                </c:pt>
                <c:pt idx="481">
                  <c:v>535.13</c:v>
                </c:pt>
                <c:pt idx="482">
                  <c:v>535.51</c:v>
                </c:pt>
                <c:pt idx="483">
                  <c:v>535.89</c:v>
                </c:pt>
                <c:pt idx="484">
                  <c:v>536.27</c:v>
                </c:pt>
                <c:pt idx="485">
                  <c:v>536.64</c:v>
                </c:pt>
                <c:pt idx="486">
                  <c:v>537.02</c:v>
                </c:pt>
                <c:pt idx="487">
                  <c:v>537.4</c:v>
                </c:pt>
                <c:pt idx="488">
                  <c:v>537.78</c:v>
                </c:pt>
                <c:pt idx="489">
                  <c:v>538.16</c:v>
                </c:pt>
                <c:pt idx="490">
                  <c:v>538.54</c:v>
                </c:pt>
                <c:pt idx="491">
                  <c:v>538.91999999999996</c:v>
                </c:pt>
                <c:pt idx="492">
                  <c:v>539.29999999999995</c:v>
                </c:pt>
                <c:pt idx="493">
                  <c:v>539.66999999999996</c:v>
                </c:pt>
                <c:pt idx="494">
                  <c:v>540.04999999999995</c:v>
                </c:pt>
                <c:pt idx="495">
                  <c:v>540.42999999999995</c:v>
                </c:pt>
                <c:pt idx="496">
                  <c:v>540.80999999999995</c:v>
                </c:pt>
                <c:pt idx="497">
                  <c:v>541.19000000000005</c:v>
                </c:pt>
                <c:pt idx="498">
                  <c:v>541.57000000000005</c:v>
                </c:pt>
                <c:pt idx="499">
                  <c:v>541.94000000000005</c:v>
                </c:pt>
                <c:pt idx="500">
                  <c:v>542.32000000000005</c:v>
                </c:pt>
                <c:pt idx="501">
                  <c:v>542.70000000000005</c:v>
                </c:pt>
                <c:pt idx="502">
                  <c:v>543.08000000000004</c:v>
                </c:pt>
                <c:pt idx="503">
                  <c:v>543.46</c:v>
                </c:pt>
                <c:pt idx="504">
                  <c:v>543.83000000000004</c:v>
                </c:pt>
                <c:pt idx="505">
                  <c:v>544.21</c:v>
                </c:pt>
                <c:pt idx="506">
                  <c:v>544.59</c:v>
                </c:pt>
                <c:pt idx="507">
                  <c:v>544.97</c:v>
                </c:pt>
                <c:pt idx="508">
                  <c:v>545.35</c:v>
                </c:pt>
                <c:pt idx="509">
                  <c:v>545.72</c:v>
                </c:pt>
                <c:pt idx="510">
                  <c:v>546.1</c:v>
                </c:pt>
                <c:pt idx="511">
                  <c:v>546.48</c:v>
                </c:pt>
                <c:pt idx="512">
                  <c:v>546.86</c:v>
                </c:pt>
                <c:pt idx="513">
                  <c:v>547.23</c:v>
                </c:pt>
                <c:pt idx="514">
                  <c:v>547.61</c:v>
                </c:pt>
                <c:pt idx="515">
                  <c:v>547.99</c:v>
                </c:pt>
                <c:pt idx="516">
                  <c:v>548.37</c:v>
                </c:pt>
                <c:pt idx="517">
                  <c:v>548.74</c:v>
                </c:pt>
                <c:pt idx="518">
                  <c:v>549.12</c:v>
                </c:pt>
                <c:pt idx="519">
                  <c:v>549.5</c:v>
                </c:pt>
                <c:pt idx="520">
                  <c:v>549.88</c:v>
                </c:pt>
                <c:pt idx="521">
                  <c:v>550.25</c:v>
                </c:pt>
                <c:pt idx="522">
                  <c:v>550.63</c:v>
                </c:pt>
                <c:pt idx="523">
                  <c:v>551.01</c:v>
                </c:pt>
                <c:pt idx="524">
                  <c:v>551.38</c:v>
                </c:pt>
                <c:pt idx="525">
                  <c:v>551.76</c:v>
                </c:pt>
                <c:pt idx="526">
                  <c:v>552.14</c:v>
                </c:pt>
                <c:pt idx="527">
                  <c:v>552.52</c:v>
                </c:pt>
                <c:pt idx="528">
                  <c:v>552.89</c:v>
                </c:pt>
                <c:pt idx="529">
                  <c:v>553.27</c:v>
                </c:pt>
                <c:pt idx="530">
                  <c:v>553.65</c:v>
                </c:pt>
                <c:pt idx="531">
                  <c:v>554.02</c:v>
                </c:pt>
                <c:pt idx="532">
                  <c:v>554.4</c:v>
                </c:pt>
                <c:pt idx="533">
                  <c:v>554.78</c:v>
                </c:pt>
                <c:pt idx="534">
                  <c:v>555.15</c:v>
                </c:pt>
                <c:pt idx="535">
                  <c:v>555.53</c:v>
                </c:pt>
                <c:pt idx="536">
                  <c:v>555.91</c:v>
                </c:pt>
                <c:pt idx="537">
                  <c:v>556.28</c:v>
                </c:pt>
                <c:pt idx="538">
                  <c:v>556.66</c:v>
                </c:pt>
                <c:pt idx="539">
                  <c:v>557.04</c:v>
                </c:pt>
                <c:pt idx="540">
                  <c:v>557.41</c:v>
                </c:pt>
                <c:pt idx="541">
                  <c:v>557.79</c:v>
                </c:pt>
                <c:pt idx="542">
                  <c:v>558.16</c:v>
                </c:pt>
                <c:pt idx="543">
                  <c:v>558.54</c:v>
                </c:pt>
                <c:pt idx="544">
                  <c:v>558.91999999999996</c:v>
                </c:pt>
                <c:pt idx="545">
                  <c:v>559.29</c:v>
                </c:pt>
                <c:pt idx="546">
                  <c:v>559.66999999999996</c:v>
                </c:pt>
                <c:pt idx="547">
                  <c:v>560.04999999999995</c:v>
                </c:pt>
                <c:pt idx="548">
                  <c:v>560.41999999999996</c:v>
                </c:pt>
                <c:pt idx="549">
                  <c:v>560.79999999999995</c:v>
                </c:pt>
                <c:pt idx="550">
                  <c:v>561.16999999999996</c:v>
                </c:pt>
                <c:pt idx="551">
                  <c:v>561.54999999999995</c:v>
                </c:pt>
                <c:pt idx="552">
                  <c:v>561.92999999999995</c:v>
                </c:pt>
                <c:pt idx="553">
                  <c:v>562.29999999999995</c:v>
                </c:pt>
                <c:pt idx="554">
                  <c:v>562.67999999999995</c:v>
                </c:pt>
                <c:pt idx="555">
                  <c:v>563.04999999999995</c:v>
                </c:pt>
                <c:pt idx="556">
                  <c:v>563.42999999999995</c:v>
                </c:pt>
                <c:pt idx="557">
                  <c:v>563.79999999999995</c:v>
                </c:pt>
                <c:pt idx="558">
                  <c:v>564.17999999999995</c:v>
                </c:pt>
                <c:pt idx="559">
                  <c:v>564.55999999999995</c:v>
                </c:pt>
                <c:pt idx="560">
                  <c:v>564.92999999999995</c:v>
                </c:pt>
                <c:pt idx="561">
                  <c:v>565.30999999999995</c:v>
                </c:pt>
                <c:pt idx="562">
                  <c:v>565.67999999999995</c:v>
                </c:pt>
                <c:pt idx="563">
                  <c:v>566.05999999999995</c:v>
                </c:pt>
                <c:pt idx="564">
                  <c:v>566.42999999999995</c:v>
                </c:pt>
                <c:pt idx="565">
                  <c:v>566.80999999999995</c:v>
                </c:pt>
                <c:pt idx="566">
                  <c:v>567.17999999999995</c:v>
                </c:pt>
                <c:pt idx="567">
                  <c:v>567.55999999999995</c:v>
                </c:pt>
                <c:pt idx="568">
                  <c:v>567.92999999999995</c:v>
                </c:pt>
                <c:pt idx="569">
                  <c:v>568.30999999999995</c:v>
                </c:pt>
                <c:pt idx="570">
                  <c:v>568.67999999999995</c:v>
                </c:pt>
                <c:pt idx="571">
                  <c:v>569.05999999999995</c:v>
                </c:pt>
                <c:pt idx="572">
                  <c:v>569.42999999999995</c:v>
                </c:pt>
                <c:pt idx="573">
                  <c:v>569.80999999999995</c:v>
                </c:pt>
                <c:pt idx="574">
                  <c:v>570.17999999999995</c:v>
                </c:pt>
                <c:pt idx="575">
                  <c:v>570.55999999999995</c:v>
                </c:pt>
                <c:pt idx="576">
                  <c:v>570.92999999999995</c:v>
                </c:pt>
                <c:pt idx="577">
                  <c:v>571.30999999999995</c:v>
                </c:pt>
                <c:pt idx="578">
                  <c:v>571.67999999999995</c:v>
                </c:pt>
                <c:pt idx="579">
                  <c:v>572.05999999999995</c:v>
                </c:pt>
                <c:pt idx="580">
                  <c:v>572.42999999999995</c:v>
                </c:pt>
                <c:pt idx="581">
                  <c:v>572.80999999999995</c:v>
                </c:pt>
                <c:pt idx="582">
                  <c:v>573.17999999999995</c:v>
                </c:pt>
                <c:pt idx="583">
                  <c:v>573.55999999999995</c:v>
                </c:pt>
                <c:pt idx="584">
                  <c:v>573.92999999999995</c:v>
                </c:pt>
                <c:pt idx="585">
                  <c:v>574.30999999999995</c:v>
                </c:pt>
                <c:pt idx="586">
                  <c:v>574.67999999999995</c:v>
                </c:pt>
                <c:pt idx="587">
                  <c:v>575.04999999999995</c:v>
                </c:pt>
                <c:pt idx="588">
                  <c:v>575.42999999999995</c:v>
                </c:pt>
                <c:pt idx="589">
                  <c:v>575.79999999999995</c:v>
                </c:pt>
                <c:pt idx="590">
                  <c:v>576.17999999999995</c:v>
                </c:pt>
                <c:pt idx="591">
                  <c:v>576.54999999999995</c:v>
                </c:pt>
                <c:pt idx="592">
                  <c:v>576.91999999999996</c:v>
                </c:pt>
                <c:pt idx="593">
                  <c:v>577.29999999999995</c:v>
                </c:pt>
                <c:pt idx="594">
                  <c:v>577.66999999999996</c:v>
                </c:pt>
                <c:pt idx="595">
                  <c:v>578.04999999999995</c:v>
                </c:pt>
                <c:pt idx="596">
                  <c:v>578.41999999999996</c:v>
                </c:pt>
                <c:pt idx="597">
                  <c:v>578.79</c:v>
                </c:pt>
                <c:pt idx="598">
                  <c:v>579.16999999999996</c:v>
                </c:pt>
                <c:pt idx="599">
                  <c:v>579.54</c:v>
                </c:pt>
                <c:pt idx="600">
                  <c:v>579.91999999999996</c:v>
                </c:pt>
                <c:pt idx="601">
                  <c:v>580.29</c:v>
                </c:pt>
                <c:pt idx="602">
                  <c:v>580.66</c:v>
                </c:pt>
                <c:pt idx="603">
                  <c:v>581.04</c:v>
                </c:pt>
                <c:pt idx="604">
                  <c:v>581.41</c:v>
                </c:pt>
                <c:pt idx="605">
                  <c:v>581.78</c:v>
                </c:pt>
                <c:pt idx="606">
                  <c:v>582.16</c:v>
                </c:pt>
                <c:pt idx="607">
                  <c:v>582.53</c:v>
                </c:pt>
                <c:pt idx="608">
                  <c:v>582.9</c:v>
                </c:pt>
                <c:pt idx="609">
                  <c:v>583.28</c:v>
                </c:pt>
                <c:pt idx="610">
                  <c:v>583.65</c:v>
                </c:pt>
                <c:pt idx="611">
                  <c:v>584.02</c:v>
                </c:pt>
                <c:pt idx="612">
                  <c:v>584.4</c:v>
                </c:pt>
                <c:pt idx="613">
                  <c:v>584.77</c:v>
                </c:pt>
                <c:pt idx="614">
                  <c:v>585.14</c:v>
                </c:pt>
                <c:pt idx="615">
                  <c:v>585.52</c:v>
                </c:pt>
                <c:pt idx="616">
                  <c:v>585.89</c:v>
                </c:pt>
                <c:pt idx="617">
                  <c:v>586.26</c:v>
                </c:pt>
                <c:pt idx="618">
                  <c:v>586.64</c:v>
                </c:pt>
                <c:pt idx="619">
                  <c:v>587.01</c:v>
                </c:pt>
                <c:pt idx="620">
                  <c:v>587.38</c:v>
                </c:pt>
                <c:pt idx="621">
                  <c:v>587.76</c:v>
                </c:pt>
                <c:pt idx="622">
                  <c:v>588.13</c:v>
                </c:pt>
                <c:pt idx="623">
                  <c:v>588.5</c:v>
                </c:pt>
                <c:pt idx="624">
                  <c:v>588.87</c:v>
                </c:pt>
                <c:pt idx="625">
                  <c:v>589.25</c:v>
                </c:pt>
                <c:pt idx="626">
                  <c:v>589.62</c:v>
                </c:pt>
                <c:pt idx="627">
                  <c:v>589.99</c:v>
                </c:pt>
                <c:pt idx="628">
                  <c:v>590.36</c:v>
                </c:pt>
                <c:pt idx="629">
                  <c:v>590.74</c:v>
                </c:pt>
                <c:pt idx="630">
                  <c:v>591.11</c:v>
                </c:pt>
                <c:pt idx="631">
                  <c:v>591.48</c:v>
                </c:pt>
                <c:pt idx="632">
                  <c:v>591.85</c:v>
                </c:pt>
                <c:pt idx="633">
                  <c:v>592.23</c:v>
                </c:pt>
                <c:pt idx="634">
                  <c:v>592.6</c:v>
                </c:pt>
                <c:pt idx="635">
                  <c:v>592.97</c:v>
                </c:pt>
                <c:pt idx="636">
                  <c:v>593.34</c:v>
                </c:pt>
                <c:pt idx="637">
                  <c:v>593.72</c:v>
                </c:pt>
                <c:pt idx="638">
                  <c:v>594.09</c:v>
                </c:pt>
                <c:pt idx="639">
                  <c:v>594.46</c:v>
                </c:pt>
                <c:pt idx="640">
                  <c:v>594.83000000000004</c:v>
                </c:pt>
                <c:pt idx="641">
                  <c:v>595.20000000000005</c:v>
                </c:pt>
                <c:pt idx="642">
                  <c:v>595.58000000000004</c:v>
                </c:pt>
                <c:pt idx="643">
                  <c:v>595.95000000000005</c:v>
                </c:pt>
                <c:pt idx="644">
                  <c:v>596.32000000000005</c:v>
                </c:pt>
                <c:pt idx="645">
                  <c:v>596.69000000000005</c:v>
                </c:pt>
                <c:pt idx="646">
                  <c:v>597.05999999999995</c:v>
                </c:pt>
                <c:pt idx="647">
                  <c:v>597.42999999999995</c:v>
                </c:pt>
                <c:pt idx="648">
                  <c:v>597.80999999999995</c:v>
                </c:pt>
                <c:pt idx="649">
                  <c:v>598.17999999999995</c:v>
                </c:pt>
                <c:pt idx="650">
                  <c:v>598.54999999999995</c:v>
                </c:pt>
                <c:pt idx="651">
                  <c:v>598.91999999999996</c:v>
                </c:pt>
                <c:pt idx="652">
                  <c:v>599.29</c:v>
                </c:pt>
                <c:pt idx="653">
                  <c:v>599.66</c:v>
                </c:pt>
                <c:pt idx="654">
                  <c:v>600.03</c:v>
                </c:pt>
                <c:pt idx="655">
                  <c:v>600.41</c:v>
                </c:pt>
                <c:pt idx="656">
                  <c:v>600.78</c:v>
                </c:pt>
                <c:pt idx="657">
                  <c:v>601.15</c:v>
                </c:pt>
                <c:pt idx="658">
                  <c:v>601.52</c:v>
                </c:pt>
                <c:pt idx="659">
                  <c:v>601.89</c:v>
                </c:pt>
                <c:pt idx="660">
                  <c:v>602.26</c:v>
                </c:pt>
                <c:pt idx="661">
                  <c:v>602.63</c:v>
                </c:pt>
                <c:pt idx="662">
                  <c:v>603</c:v>
                </c:pt>
                <c:pt idx="663">
                  <c:v>603.38</c:v>
                </c:pt>
                <c:pt idx="664">
                  <c:v>603.75</c:v>
                </c:pt>
                <c:pt idx="665">
                  <c:v>604.12</c:v>
                </c:pt>
                <c:pt idx="666">
                  <c:v>604.49</c:v>
                </c:pt>
                <c:pt idx="667">
                  <c:v>604.86</c:v>
                </c:pt>
                <c:pt idx="668">
                  <c:v>605.23</c:v>
                </c:pt>
                <c:pt idx="669">
                  <c:v>605.6</c:v>
                </c:pt>
                <c:pt idx="670">
                  <c:v>605.97</c:v>
                </c:pt>
                <c:pt idx="671">
                  <c:v>606.34</c:v>
                </c:pt>
                <c:pt idx="672">
                  <c:v>606.71</c:v>
                </c:pt>
                <c:pt idx="673">
                  <c:v>607.08000000000004</c:v>
                </c:pt>
                <c:pt idx="674">
                  <c:v>607.45000000000005</c:v>
                </c:pt>
                <c:pt idx="675">
                  <c:v>607.82000000000005</c:v>
                </c:pt>
                <c:pt idx="676">
                  <c:v>608.19000000000005</c:v>
                </c:pt>
                <c:pt idx="677">
                  <c:v>608.55999999999995</c:v>
                </c:pt>
                <c:pt idx="678">
                  <c:v>608.94000000000005</c:v>
                </c:pt>
                <c:pt idx="679">
                  <c:v>609.30999999999995</c:v>
                </c:pt>
                <c:pt idx="680">
                  <c:v>609.67999999999995</c:v>
                </c:pt>
                <c:pt idx="681">
                  <c:v>610.04999999999995</c:v>
                </c:pt>
                <c:pt idx="682">
                  <c:v>610.41999999999996</c:v>
                </c:pt>
                <c:pt idx="683">
                  <c:v>610.79</c:v>
                </c:pt>
                <c:pt idx="684">
                  <c:v>611.16</c:v>
                </c:pt>
                <c:pt idx="685">
                  <c:v>611.53</c:v>
                </c:pt>
                <c:pt idx="686">
                  <c:v>611.9</c:v>
                </c:pt>
                <c:pt idx="687">
                  <c:v>612.27</c:v>
                </c:pt>
                <c:pt idx="688">
                  <c:v>612.64</c:v>
                </c:pt>
                <c:pt idx="689">
                  <c:v>613.01</c:v>
                </c:pt>
                <c:pt idx="690">
                  <c:v>613.38</c:v>
                </c:pt>
                <c:pt idx="691">
                  <c:v>613.75</c:v>
                </c:pt>
                <c:pt idx="692">
                  <c:v>614.12</c:v>
                </c:pt>
                <c:pt idx="693">
                  <c:v>614.48</c:v>
                </c:pt>
                <c:pt idx="694">
                  <c:v>614.85</c:v>
                </c:pt>
                <c:pt idx="695">
                  <c:v>615.22</c:v>
                </c:pt>
                <c:pt idx="696">
                  <c:v>615.59</c:v>
                </c:pt>
                <c:pt idx="697">
                  <c:v>615.96</c:v>
                </c:pt>
                <c:pt idx="698">
                  <c:v>616.33000000000004</c:v>
                </c:pt>
                <c:pt idx="699">
                  <c:v>616.70000000000005</c:v>
                </c:pt>
                <c:pt idx="700">
                  <c:v>617.07000000000005</c:v>
                </c:pt>
                <c:pt idx="701">
                  <c:v>617.44000000000005</c:v>
                </c:pt>
                <c:pt idx="702">
                  <c:v>617.80999999999995</c:v>
                </c:pt>
                <c:pt idx="703">
                  <c:v>618.17999999999995</c:v>
                </c:pt>
                <c:pt idx="704">
                  <c:v>618.54999999999995</c:v>
                </c:pt>
                <c:pt idx="705">
                  <c:v>618.91999999999996</c:v>
                </c:pt>
                <c:pt idx="706">
                  <c:v>619.29</c:v>
                </c:pt>
                <c:pt idx="707">
                  <c:v>619.66</c:v>
                </c:pt>
                <c:pt idx="708">
                  <c:v>620.02</c:v>
                </c:pt>
                <c:pt idx="709">
                  <c:v>620.39</c:v>
                </c:pt>
                <c:pt idx="710">
                  <c:v>620.76</c:v>
                </c:pt>
                <c:pt idx="711">
                  <c:v>621.13</c:v>
                </c:pt>
                <c:pt idx="712">
                  <c:v>621.5</c:v>
                </c:pt>
                <c:pt idx="713">
                  <c:v>621.87</c:v>
                </c:pt>
                <c:pt idx="714">
                  <c:v>622.24</c:v>
                </c:pt>
                <c:pt idx="715">
                  <c:v>622.61</c:v>
                </c:pt>
                <c:pt idx="716">
                  <c:v>622.98</c:v>
                </c:pt>
                <c:pt idx="717">
                  <c:v>623.34</c:v>
                </c:pt>
                <c:pt idx="718">
                  <c:v>623.71</c:v>
                </c:pt>
                <c:pt idx="719">
                  <c:v>624.08000000000004</c:v>
                </c:pt>
                <c:pt idx="720">
                  <c:v>624.45000000000005</c:v>
                </c:pt>
                <c:pt idx="721">
                  <c:v>624.82000000000005</c:v>
                </c:pt>
                <c:pt idx="722">
                  <c:v>625.19000000000005</c:v>
                </c:pt>
                <c:pt idx="723">
                  <c:v>625.54999999999995</c:v>
                </c:pt>
                <c:pt idx="724">
                  <c:v>625.91999999999996</c:v>
                </c:pt>
                <c:pt idx="725">
                  <c:v>626.29</c:v>
                </c:pt>
                <c:pt idx="726">
                  <c:v>626.66</c:v>
                </c:pt>
                <c:pt idx="727">
                  <c:v>627.03</c:v>
                </c:pt>
                <c:pt idx="728">
                  <c:v>627.4</c:v>
                </c:pt>
                <c:pt idx="729">
                  <c:v>627.76</c:v>
                </c:pt>
                <c:pt idx="730">
                  <c:v>628.13</c:v>
                </c:pt>
                <c:pt idx="731">
                  <c:v>628.5</c:v>
                </c:pt>
                <c:pt idx="732">
                  <c:v>628.87</c:v>
                </c:pt>
                <c:pt idx="733">
                  <c:v>629.24</c:v>
                </c:pt>
                <c:pt idx="734">
                  <c:v>629.6</c:v>
                </c:pt>
                <c:pt idx="735">
                  <c:v>629.97</c:v>
                </c:pt>
                <c:pt idx="736">
                  <c:v>630.34</c:v>
                </c:pt>
                <c:pt idx="737">
                  <c:v>630.71</c:v>
                </c:pt>
                <c:pt idx="738">
                  <c:v>631.07000000000005</c:v>
                </c:pt>
                <c:pt idx="739">
                  <c:v>631.44000000000005</c:v>
                </c:pt>
                <c:pt idx="740">
                  <c:v>631.80999999999995</c:v>
                </c:pt>
                <c:pt idx="741">
                  <c:v>632.17999999999995</c:v>
                </c:pt>
                <c:pt idx="742">
                  <c:v>632.54</c:v>
                </c:pt>
                <c:pt idx="743">
                  <c:v>632.91</c:v>
                </c:pt>
                <c:pt idx="744">
                  <c:v>633.28</c:v>
                </c:pt>
                <c:pt idx="745">
                  <c:v>633.65</c:v>
                </c:pt>
                <c:pt idx="746">
                  <c:v>634.01</c:v>
                </c:pt>
                <c:pt idx="747">
                  <c:v>634.38</c:v>
                </c:pt>
                <c:pt idx="748">
                  <c:v>634.75</c:v>
                </c:pt>
                <c:pt idx="749">
                  <c:v>635.12</c:v>
                </c:pt>
                <c:pt idx="750">
                  <c:v>635.48</c:v>
                </c:pt>
                <c:pt idx="751">
                  <c:v>635.85</c:v>
                </c:pt>
                <c:pt idx="752">
                  <c:v>636.22</c:v>
                </c:pt>
                <c:pt idx="753">
                  <c:v>636.58000000000004</c:v>
                </c:pt>
                <c:pt idx="754">
                  <c:v>636.95000000000005</c:v>
                </c:pt>
                <c:pt idx="755">
                  <c:v>637.32000000000005</c:v>
                </c:pt>
                <c:pt idx="756">
                  <c:v>637.69000000000005</c:v>
                </c:pt>
                <c:pt idx="757">
                  <c:v>638.04999999999995</c:v>
                </c:pt>
                <c:pt idx="758">
                  <c:v>638.41999999999996</c:v>
                </c:pt>
                <c:pt idx="759">
                  <c:v>638.79</c:v>
                </c:pt>
                <c:pt idx="760">
                  <c:v>639.15</c:v>
                </c:pt>
                <c:pt idx="761">
                  <c:v>639.52</c:v>
                </c:pt>
                <c:pt idx="762">
                  <c:v>639.89</c:v>
                </c:pt>
                <c:pt idx="763">
                  <c:v>640.25</c:v>
                </c:pt>
                <c:pt idx="764">
                  <c:v>640.62</c:v>
                </c:pt>
                <c:pt idx="765">
                  <c:v>640.99</c:v>
                </c:pt>
                <c:pt idx="766">
                  <c:v>641.35</c:v>
                </c:pt>
                <c:pt idx="767">
                  <c:v>641.72</c:v>
                </c:pt>
                <c:pt idx="768">
                  <c:v>642.08000000000004</c:v>
                </c:pt>
                <c:pt idx="769">
                  <c:v>642.45000000000005</c:v>
                </c:pt>
                <c:pt idx="770">
                  <c:v>642.82000000000005</c:v>
                </c:pt>
                <c:pt idx="771">
                  <c:v>643.17999999999995</c:v>
                </c:pt>
                <c:pt idx="772">
                  <c:v>643.54999999999995</c:v>
                </c:pt>
                <c:pt idx="773">
                  <c:v>643.91999999999996</c:v>
                </c:pt>
                <c:pt idx="774">
                  <c:v>644.28</c:v>
                </c:pt>
                <c:pt idx="775">
                  <c:v>644.65</c:v>
                </c:pt>
                <c:pt idx="776">
                  <c:v>645.01</c:v>
                </c:pt>
                <c:pt idx="777">
                  <c:v>645.38</c:v>
                </c:pt>
                <c:pt idx="778">
                  <c:v>645.75</c:v>
                </c:pt>
                <c:pt idx="779">
                  <c:v>646.11</c:v>
                </c:pt>
                <c:pt idx="780">
                  <c:v>646.48</c:v>
                </c:pt>
                <c:pt idx="781">
                  <c:v>646.84</c:v>
                </c:pt>
                <c:pt idx="782">
                  <c:v>647.21</c:v>
                </c:pt>
                <c:pt idx="783">
                  <c:v>647.57000000000005</c:v>
                </c:pt>
                <c:pt idx="784">
                  <c:v>647.94000000000005</c:v>
                </c:pt>
                <c:pt idx="785">
                  <c:v>648.30999999999995</c:v>
                </c:pt>
                <c:pt idx="786">
                  <c:v>648.66999999999996</c:v>
                </c:pt>
                <c:pt idx="787">
                  <c:v>649.04</c:v>
                </c:pt>
                <c:pt idx="788">
                  <c:v>649.4</c:v>
                </c:pt>
                <c:pt idx="789">
                  <c:v>649.77</c:v>
                </c:pt>
                <c:pt idx="790">
                  <c:v>650.13</c:v>
                </c:pt>
                <c:pt idx="791">
                  <c:v>650.5</c:v>
                </c:pt>
                <c:pt idx="792">
                  <c:v>650.86</c:v>
                </c:pt>
                <c:pt idx="793">
                  <c:v>651.23</c:v>
                </c:pt>
                <c:pt idx="794">
                  <c:v>651.59</c:v>
                </c:pt>
                <c:pt idx="795">
                  <c:v>651.96</c:v>
                </c:pt>
                <c:pt idx="796">
                  <c:v>652.32000000000005</c:v>
                </c:pt>
                <c:pt idx="797">
                  <c:v>652.69000000000005</c:v>
                </c:pt>
                <c:pt idx="798">
                  <c:v>653.05999999999995</c:v>
                </c:pt>
                <c:pt idx="799">
                  <c:v>653.41999999999996</c:v>
                </c:pt>
                <c:pt idx="800">
                  <c:v>653.78</c:v>
                </c:pt>
                <c:pt idx="801">
                  <c:v>654.15</c:v>
                </c:pt>
                <c:pt idx="802">
                  <c:v>654.51</c:v>
                </c:pt>
                <c:pt idx="803">
                  <c:v>654.88</c:v>
                </c:pt>
                <c:pt idx="804">
                  <c:v>655.24</c:v>
                </c:pt>
                <c:pt idx="805">
                  <c:v>655.61</c:v>
                </c:pt>
                <c:pt idx="806">
                  <c:v>655.97</c:v>
                </c:pt>
                <c:pt idx="807">
                  <c:v>656.34</c:v>
                </c:pt>
                <c:pt idx="808">
                  <c:v>656.7</c:v>
                </c:pt>
                <c:pt idx="809">
                  <c:v>657.07</c:v>
                </c:pt>
                <c:pt idx="810">
                  <c:v>657.43</c:v>
                </c:pt>
                <c:pt idx="811">
                  <c:v>657.8</c:v>
                </c:pt>
                <c:pt idx="812">
                  <c:v>658.16</c:v>
                </c:pt>
                <c:pt idx="813">
                  <c:v>658.53</c:v>
                </c:pt>
                <c:pt idx="814">
                  <c:v>658.89</c:v>
                </c:pt>
                <c:pt idx="815">
                  <c:v>659.25</c:v>
                </c:pt>
                <c:pt idx="816">
                  <c:v>659.62</c:v>
                </c:pt>
                <c:pt idx="817">
                  <c:v>659.98</c:v>
                </c:pt>
                <c:pt idx="818">
                  <c:v>660.35</c:v>
                </c:pt>
                <c:pt idx="819">
                  <c:v>660.71</c:v>
                </c:pt>
                <c:pt idx="820">
                  <c:v>661.07</c:v>
                </c:pt>
                <c:pt idx="821">
                  <c:v>661.44</c:v>
                </c:pt>
                <c:pt idx="822">
                  <c:v>661.8</c:v>
                </c:pt>
                <c:pt idx="823">
                  <c:v>662.17</c:v>
                </c:pt>
                <c:pt idx="824">
                  <c:v>662.53</c:v>
                </c:pt>
                <c:pt idx="825">
                  <c:v>662.89</c:v>
                </c:pt>
                <c:pt idx="826">
                  <c:v>663.26</c:v>
                </c:pt>
                <c:pt idx="827">
                  <c:v>663.62</c:v>
                </c:pt>
                <c:pt idx="828">
                  <c:v>663.99</c:v>
                </c:pt>
                <c:pt idx="829">
                  <c:v>664.35</c:v>
                </c:pt>
                <c:pt idx="830">
                  <c:v>664.71</c:v>
                </c:pt>
                <c:pt idx="831">
                  <c:v>665.08</c:v>
                </c:pt>
                <c:pt idx="832">
                  <c:v>665.44</c:v>
                </c:pt>
                <c:pt idx="833">
                  <c:v>665.8</c:v>
                </c:pt>
                <c:pt idx="834">
                  <c:v>666.17</c:v>
                </c:pt>
                <c:pt idx="835">
                  <c:v>666.53</c:v>
                </c:pt>
                <c:pt idx="836">
                  <c:v>666.89</c:v>
                </c:pt>
                <c:pt idx="837">
                  <c:v>667.26</c:v>
                </c:pt>
                <c:pt idx="838">
                  <c:v>667.62</c:v>
                </c:pt>
                <c:pt idx="839">
                  <c:v>667.98</c:v>
                </c:pt>
                <c:pt idx="840">
                  <c:v>668.35</c:v>
                </c:pt>
                <c:pt idx="841">
                  <c:v>668.71</c:v>
                </c:pt>
                <c:pt idx="842">
                  <c:v>669.07</c:v>
                </c:pt>
                <c:pt idx="843">
                  <c:v>669.44</c:v>
                </c:pt>
                <c:pt idx="844">
                  <c:v>669.8</c:v>
                </c:pt>
                <c:pt idx="845">
                  <c:v>670.16</c:v>
                </c:pt>
                <c:pt idx="846">
                  <c:v>670.52</c:v>
                </c:pt>
                <c:pt idx="847">
                  <c:v>670.89</c:v>
                </c:pt>
                <c:pt idx="848">
                  <c:v>671.25</c:v>
                </c:pt>
                <c:pt idx="849">
                  <c:v>671.61</c:v>
                </c:pt>
                <c:pt idx="850">
                  <c:v>671.98</c:v>
                </c:pt>
                <c:pt idx="851">
                  <c:v>672.34</c:v>
                </c:pt>
                <c:pt idx="852">
                  <c:v>672.7</c:v>
                </c:pt>
                <c:pt idx="853">
                  <c:v>673.06</c:v>
                </c:pt>
                <c:pt idx="854">
                  <c:v>673.43</c:v>
                </c:pt>
                <c:pt idx="855">
                  <c:v>673.79</c:v>
                </c:pt>
                <c:pt idx="856">
                  <c:v>674.15</c:v>
                </c:pt>
                <c:pt idx="857">
                  <c:v>674.51</c:v>
                </c:pt>
                <c:pt idx="858">
                  <c:v>674.88</c:v>
                </c:pt>
                <c:pt idx="859">
                  <c:v>675.24</c:v>
                </c:pt>
                <c:pt idx="860">
                  <c:v>675.6</c:v>
                </c:pt>
                <c:pt idx="861">
                  <c:v>675.96</c:v>
                </c:pt>
                <c:pt idx="862">
                  <c:v>676.32</c:v>
                </c:pt>
                <c:pt idx="863">
                  <c:v>676.69</c:v>
                </c:pt>
                <c:pt idx="864">
                  <c:v>677.05</c:v>
                </c:pt>
                <c:pt idx="865">
                  <c:v>677.41</c:v>
                </c:pt>
                <c:pt idx="866">
                  <c:v>677.77</c:v>
                </c:pt>
                <c:pt idx="867">
                  <c:v>678.14</c:v>
                </c:pt>
                <c:pt idx="868">
                  <c:v>678.5</c:v>
                </c:pt>
                <c:pt idx="869">
                  <c:v>678.86</c:v>
                </c:pt>
                <c:pt idx="870">
                  <c:v>679.22</c:v>
                </c:pt>
                <c:pt idx="871">
                  <c:v>679.58</c:v>
                </c:pt>
                <c:pt idx="872">
                  <c:v>679.94</c:v>
                </c:pt>
                <c:pt idx="873">
                  <c:v>680.31</c:v>
                </c:pt>
                <c:pt idx="874">
                  <c:v>680.67</c:v>
                </c:pt>
                <c:pt idx="875">
                  <c:v>681.03</c:v>
                </c:pt>
                <c:pt idx="876">
                  <c:v>681.39</c:v>
                </c:pt>
                <c:pt idx="877">
                  <c:v>681.75</c:v>
                </c:pt>
                <c:pt idx="878">
                  <c:v>682.11</c:v>
                </c:pt>
                <c:pt idx="879">
                  <c:v>682.48</c:v>
                </c:pt>
                <c:pt idx="880">
                  <c:v>682.84</c:v>
                </c:pt>
                <c:pt idx="881">
                  <c:v>683.2</c:v>
                </c:pt>
                <c:pt idx="882">
                  <c:v>683.56</c:v>
                </c:pt>
                <c:pt idx="883">
                  <c:v>683.92</c:v>
                </c:pt>
                <c:pt idx="884">
                  <c:v>684.28</c:v>
                </c:pt>
                <c:pt idx="885">
                  <c:v>684.64</c:v>
                </c:pt>
                <c:pt idx="886">
                  <c:v>685</c:v>
                </c:pt>
                <c:pt idx="887">
                  <c:v>685.37</c:v>
                </c:pt>
                <c:pt idx="888">
                  <c:v>685.73</c:v>
                </c:pt>
                <c:pt idx="889">
                  <c:v>686.09</c:v>
                </c:pt>
                <c:pt idx="890">
                  <c:v>686.45</c:v>
                </c:pt>
                <c:pt idx="891">
                  <c:v>686.81</c:v>
                </c:pt>
                <c:pt idx="892">
                  <c:v>687.17</c:v>
                </c:pt>
                <c:pt idx="893">
                  <c:v>687.53</c:v>
                </c:pt>
                <c:pt idx="894">
                  <c:v>687.89</c:v>
                </c:pt>
                <c:pt idx="895">
                  <c:v>688.25</c:v>
                </c:pt>
                <c:pt idx="896">
                  <c:v>688.61</c:v>
                </c:pt>
                <c:pt idx="897">
                  <c:v>688.97</c:v>
                </c:pt>
                <c:pt idx="898">
                  <c:v>689.33</c:v>
                </c:pt>
                <c:pt idx="899">
                  <c:v>689.69</c:v>
                </c:pt>
                <c:pt idx="900">
                  <c:v>690.06</c:v>
                </c:pt>
                <c:pt idx="901">
                  <c:v>690.42</c:v>
                </c:pt>
                <c:pt idx="902">
                  <c:v>690.78</c:v>
                </c:pt>
                <c:pt idx="903">
                  <c:v>691.14</c:v>
                </c:pt>
                <c:pt idx="904">
                  <c:v>691.5</c:v>
                </c:pt>
                <c:pt idx="905">
                  <c:v>691.86</c:v>
                </c:pt>
                <c:pt idx="906">
                  <c:v>692.22</c:v>
                </c:pt>
                <c:pt idx="907">
                  <c:v>692.58</c:v>
                </c:pt>
                <c:pt idx="908">
                  <c:v>692.94</c:v>
                </c:pt>
                <c:pt idx="909">
                  <c:v>693.3</c:v>
                </c:pt>
                <c:pt idx="910">
                  <c:v>693.66</c:v>
                </c:pt>
                <c:pt idx="911">
                  <c:v>694.02</c:v>
                </c:pt>
                <c:pt idx="912">
                  <c:v>694.38</c:v>
                </c:pt>
                <c:pt idx="913">
                  <c:v>694.74</c:v>
                </c:pt>
                <c:pt idx="914">
                  <c:v>695.1</c:v>
                </c:pt>
                <c:pt idx="915">
                  <c:v>695.46</c:v>
                </c:pt>
                <c:pt idx="916">
                  <c:v>695.82</c:v>
                </c:pt>
                <c:pt idx="917">
                  <c:v>696.18</c:v>
                </c:pt>
                <c:pt idx="918">
                  <c:v>696.54</c:v>
                </c:pt>
                <c:pt idx="919">
                  <c:v>696.9</c:v>
                </c:pt>
                <c:pt idx="920">
                  <c:v>697.26</c:v>
                </c:pt>
                <c:pt idx="921">
                  <c:v>697.62</c:v>
                </c:pt>
                <c:pt idx="922">
                  <c:v>697.97</c:v>
                </c:pt>
                <c:pt idx="923">
                  <c:v>698.33</c:v>
                </c:pt>
                <c:pt idx="924">
                  <c:v>698.69</c:v>
                </c:pt>
                <c:pt idx="925">
                  <c:v>699.05</c:v>
                </c:pt>
                <c:pt idx="926">
                  <c:v>699.41</c:v>
                </c:pt>
                <c:pt idx="927">
                  <c:v>699.77</c:v>
                </c:pt>
                <c:pt idx="928">
                  <c:v>700.13</c:v>
                </c:pt>
                <c:pt idx="929">
                  <c:v>700.49</c:v>
                </c:pt>
                <c:pt idx="930">
                  <c:v>700.85</c:v>
                </c:pt>
                <c:pt idx="931">
                  <c:v>701.21</c:v>
                </c:pt>
                <c:pt idx="932">
                  <c:v>701.57</c:v>
                </c:pt>
                <c:pt idx="933">
                  <c:v>701.93</c:v>
                </c:pt>
                <c:pt idx="934">
                  <c:v>702.29</c:v>
                </c:pt>
                <c:pt idx="935">
                  <c:v>702.64</c:v>
                </c:pt>
                <c:pt idx="936">
                  <c:v>703</c:v>
                </c:pt>
                <c:pt idx="937">
                  <c:v>703.36</c:v>
                </c:pt>
                <c:pt idx="938">
                  <c:v>703.72</c:v>
                </c:pt>
                <c:pt idx="939">
                  <c:v>704.08</c:v>
                </c:pt>
                <c:pt idx="940">
                  <c:v>704.44</c:v>
                </c:pt>
                <c:pt idx="941">
                  <c:v>704.8</c:v>
                </c:pt>
                <c:pt idx="942">
                  <c:v>705.16</c:v>
                </c:pt>
                <c:pt idx="943">
                  <c:v>705.51</c:v>
                </c:pt>
                <c:pt idx="944">
                  <c:v>705.87</c:v>
                </c:pt>
                <c:pt idx="945">
                  <c:v>706.23</c:v>
                </c:pt>
                <c:pt idx="946">
                  <c:v>706.59</c:v>
                </c:pt>
                <c:pt idx="947">
                  <c:v>706.95</c:v>
                </c:pt>
                <c:pt idx="948">
                  <c:v>707.31</c:v>
                </c:pt>
                <c:pt idx="949">
                  <c:v>707.67</c:v>
                </c:pt>
                <c:pt idx="950">
                  <c:v>708.02</c:v>
                </c:pt>
                <c:pt idx="951">
                  <c:v>708.38</c:v>
                </c:pt>
                <c:pt idx="952">
                  <c:v>708.74</c:v>
                </c:pt>
                <c:pt idx="953">
                  <c:v>709.1</c:v>
                </c:pt>
                <c:pt idx="954">
                  <c:v>709.46</c:v>
                </c:pt>
                <c:pt idx="955">
                  <c:v>709.81</c:v>
                </c:pt>
                <c:pt idx="956">
                  <c:v>710.17</c:v>
                </c:pt>
                <c:pt idx="957">
                  <c:v>710.53</c:v>
                </c:pt>
                <c:pt idx="958">
                  <c:v>710.89</c:v>
                </c:pt>
                <c:pt idx="959">
                  <c:v>711.25</c:v>
                </c:pt>
                <c:pt idx="960">
                  <c:v>711.6</c:v>
                </c:pt>
                <c:pt idx="961">
                  <c:v>711.96</c:v>
                </c:pt>
                <c:pt idx="962">
                  <c:v>712.32</c:v>
                </c:pt>
                <c:pt idx="963">
                  <c:v>712.68</c:v>
                </c:pt>
                <c:pt idx="964">
                  <c:v>713.03</c:v>
                </c:pt>
                <c:pt idx="965">
                  <c:v>713.39</c:v>
                </c:pt>
                <c:pt idx="966">
                  <c:v>713.75</c:v>
                </c:pt>
                <c:pt idx="967">
                  <c:v>714.11</c:v>
                </c:pt>
                <c:pt idx="968">
                  <c:v>714.46</c:v>
                </c:pt>
                <c:pt idx="969">
                  <c:v>714.82</c:v>
                </c:pt>
                <c:pt idx="970">
                  <c:v>715.18</c:v>
                </c:pt>
                <c:pt idx="971">
                  <c:v>715.54</c:v>
                </c:pt>
                <c:pt idx="972">
                  <c:v>715.89</c:v>
                </c:pt>
                <c:pt idx="973">
                  <c:v>716.25</c:v>
                </c:pt>
                <c:pt idx="974">
                  <c:v>716.61</c:v>
                </c:pt>
                <c:pt idx="975">
                  <c:v>716.97</c:v>
                </c:pt>
                <c:pt idx="976">
                  <c:v>717.32</c:v>
                </c:pt>
                <c:pt idx="977">
                  <c:v>717.68</c:v>
                </c:pt>
                <c:pt idx="978">
                  <c:v>718.04</c:v>
                </c:pt>
                <c:pt idx="979">
                  <c:v>718.39</c:v>
                </c:pt>
                <c:pt idx="980">
                  <c:v>718.75</c:v>
                </c:pt>
                <c:pt idx="981">
                  <c:v>719.11</c:v>
                </c:pt>
                <c:pt idx="982">
                  <c:v>719.46</c:v>
                </c:pt>
                <c:pt idx="983">
                  <c:v>719.82</c:v>
                </c:pt>
                <c:pt idx="984">
                  <c:v>720.18</c:v>
                </c:pt>
                <c:pt idx="985">
                  <c:v>720.53</c:v>
                </c:pt>
                <c:pt idx="986">
                  <c:v>720.89</c:v>
                </c:pt>
                <c:pt idx="987">
                  <c:v>721.25</c:v>
                </c:pt>
                <c:pt idx="988">
                  <c:v>721.6</c:v>
                </c:pt>
                <c:pt idx="989">
                  <c:v>721.96</c:v>
                </c:pt>
                <c:pt idx="990">
                  <c:v>722.32</c:v>
                </c:pt>
                <c:pt idx="991">
                  <c:v>722.67</c:v>
                </c:pt>
                <c:pt idx="992">
                  <c:v>723.03</c:v>
                </c:pt>
                <c:pt idx="993">
                  <c:v>723.39</c:v>
                </c:pt>
                <c:pt idx="994">
                  <c:v>723.74</c:v>
                </c:pt>
                <c:pt idx="995">
                  <c:v>724.1</c:v>
                </c:pt>
                <c:pt idx="996">
                  <c:v>724.46</c:v>
                </c:pt>
                <c:pt idx="997">
                  <c:v>724.81</c:v>
                </c:pt>
                <c:pt idx="998">
                  <c:v>725.17</c:v>
                </c:pt>
                <c:pt idx="999">
                  <c:v>725.52</c:v>
                </c:pt>
                <c:pt idx="1000">
                  <c:v>725.88</c:v>
                </c:pt>
                <c:pt idx="1001">
                  <c:v>726.24</c:v>
                </c:pt>
                <c:pt idx="1002">
                  <c:v>726.59</c:v>
                </c:pt>
                <c:pt idx="1003">
                  <c:v>726.95</c:v>
                </c:pt>
                <c:pt idx="1004">
                  <c:v>727.3</c:v>
                </c:pt>
                <c:pt idx="1005">
                  <c:v>727.66</c:v>
                </c:pt>
                <c:pt idx="1006">
                  <c:v>728.02</c:v>
                </c:pt>
                <c:pt idx="1007">
                  <c:v>728.37</c:v>
                </c:pt>
                <c:pt idx="1008">
                  <c:v>728.73</c:v>
                </c:pt>
                <c:pt idx="1009">
                  <c:v>729.08</c:v>
                </c:pt>
                <c:pt idx="1010">
                  <c:v>729.44</c:v>
                </c:pt>
                <c:pt idx="1011">
                  <c:v>729.79</c:v>
                </c:pt>
                <c:pt idx="1012">
                  <c:v>730.15</c:v>
                </c:pt>
                <c:pt idx="1013">
                  <c:v>730.5</c:v>
                </c:pt>
                <c:pt idx="1014">
                  <c:v>730.86</c:v>
                </c:pt>
                <c:pt idx="1015">
                  <c:v>731.22</c:v>
                </c:pt>
                <c:pt idx="1016">
                  <c:v>731.57</c:v>
                </c:pt>
                <c:pt idx="1017">
                  <c:v>731.93</c:v>
                </c:pt>
                <c:pt idx="1018">
                  <c:v>732.28</c:v>
                </c:pt>
                <c:pt idx="1019">
                  <c:v>732.64</c:v>
                </c:pt>
                <c:pt idx="1020">
                  <c:v>732.99</c:v>
                </c:pt>
                <c:pt idx="1021">
                  <c:v>733.35</c:v>
                </c:pt>
                <c:pt idx="1022">
                  <c:v>733.7</c:v>
                </c:pt>
                <c:pt idx="1023">
                  <c:v>734.06</c:v>
                </c:pt>
                <c:pt idx="1024">
                  <c:v>734.41</c:v>
                </c:pt>
                <c:pt idx="1025">
                  <c:v>734.77</c:v>
                </c:pt>
                <c:pt idx="1026">
                  <c:v>735.12</c:v>
                </c:pt>
                <c:pt idx="1027">
                  <c:v>735.48</c:v>
                </c:pt>
                <c:pt idx="1028">
                  <c:v>735.83</c:v>
                </c:pt>
                <c:pt idx="1029">
                  <c:v>736.19</c:v>
                </c:pt>
                <c:pt idx="1030">
                  <c:v>736.54</c:v>
                </c:pt>
                <c:pt idx="1031">
                  <c:v>736.89</c:v>
                </c:pt>
                <c:pt idx="1032">
                  <c:v>737.25</c:v>
                </c:pt>
                <c:pt idx="1033">
                  <c:v>737.6</c:v>
                </c:pt>
                <c:pt idx="1034">
                  <c:v>737.96</c:v>
                </c:pt>
                <c:pt idx="1035">
                  <c:v>738.31</c:v>
                </c:pt>
                <c:pt idx="1036">
                  <c:v>738.67</c:v>
                </c:pt>
                <c:pt idx="1037">
                  <c:v>739.02</c:v>
                </c:pt>
                <c:pt idx="1038">
                  <c:v>739.38</c:v>
                </c:pt>
                <c:pt idx="1039">
                  <c:v>739.73</c:v>
                </c:pt>
                <c:pt idx="1040">
                  <c:v>740.08</c:v>
                </c:pt>
                <c:pt idx="1041">
                  <c:v>740.44</c:v>
                </c:pt>
                <c:pt idx="1042">
                  <c:v>740.79</c:v>
                </c:pt>
                <c:pt idx="1043">
                  <c:v>741.15</c:v>
                </c:pt>
              </c:numCache>
            </c:numRef>
          </c:xVal>
          <c:yVal>
            <c:numRef>
              <c:f>Sheet1!$F$2:$F$1045</c:f>
              <c:numCache>
                <c:formatCode>General</c:formatCode>
                <c:ptCount val="1044"/>
                <c:pt idx="0">
                  <c:v>-0.59999999999990905</c:v>
                </c:pt>
                <c:pt idx="1">
                  <c:v>0</c:v>
                </c:pt>
                <c:pt idx="2">
                  <c:v>0.59999999999990905</c:v>
                </c:pt>
                <c:pt idx="3">
                  <c:v>-3.3332999999856838E-2</c:v>
                </c:pt>
                <c:pt idx="4">
                  <c:v>0</c:v>
                </c:pt>
                <c:pt idx="5">
                  <c:v>-0.36666699999977936</c:v>
                </c:pt>
                <c:pt idx="6">
                  <c:v>-0.5</c:v>
                </c:pt>
                <c:pt idx="7">
                  <c:v>-9.9999999999909051E-2</c:v>
                </c:pt>
                <c:pt idx="8">
                  <c:v>-0.16666699999996126</c:v>
                </c:pt>
                <c:pt idx="9">
                  <c:v>-1.1333330000002206</c:v>
                </c:pt>
                <c:pt idx="10">
                  <c:v>-0.86666699999977936</c:v>
                </c:pt>
                <c:pt idx="11">
                  <c:v>-1.3333330000000387</c:v>
                </c:pt>
                <c:pt idx="12">
                  <c:v>-6.6667000000052212E-2</c:v>
                </c:pt>
                <c:pt idx="13">
                  <c:v>-0.90000000000009095</c:v>
                </c:pt>
                <c:pt idx="14">
                  <c:v>-0.53333299999985684</c:v>
                </c:pt>
                <c:pt idx="15">
                  <c:v>-1.2666669999998703</c:v>
                </c:pt>
                <c:pt idx="16">
                  <c:v>-0.86666699999977936</c:v>
                </c:pt>
                <c:pt idx="17">
                  <c:v>0.33333300000003874</c:v>
                </c:pt>
                <c:pt idx="18">
                  <c:v>-0.56666700000005221</c:v>
                </c:pt>
                <c:pt idx="19">
                  <c:v>-0.1999999999998181</c:v>
                </c:pt>
                <c:pt idx="20">
                  <c:v>-0.76666699999987031</c:v>
                </c:pt>
                <c:pt idx="21">
                  <c:v>-0.96666700000014316</c:v>
                </c:pt>
                <c:pt idx="22">
                  <c:v>-1.1666669999999613</c:v>
                </c:pt>
                <c:pt idx="23">
                  <c:v>-1.3666669999997794</c:v>
                </c:pt>
                <c:pt idx="24">
                  <c:v>-1</c:v>
                </c:pt>
                <c:pt idx="25">
                  <c:v>-2.1999999999998181</c:v>
                </c:pt>
                <c:pt idx="26">
                  <c:v>-0.1999999999998181</c:v>
                </c:pt>
                <c:pt idx="27">
                  <c:v>-0.40000000000009095</c:v>
                </c:pt>
                <c:pt idx="28">
                  <c:v>0.16666699999996126</c:v>
                </c:pt>
                <c:pt idx="29">
                  <c:v>-0.59999999999990905</c:v>
                </c:pt>
                <c:pt idx="30">
                  <c:v>-1.4333329999999478</c:v>
                </c:pt>
                <c:pt idx="31">
                  <c:v>-0.86666699999977936</c:v>
                </c:pt>
                <c:pt idx="32">
                  <c:v>-2.3000000000001819</c:v>
                </c:pt>
                <c:pt idx="33">
                  <c:v>-0.1999999999998181</c:v>
                </c:pt>
                <c:pt idx="34">
                  <c:v>-0.23333300000012969</c:v>
                </c:pt>
                <c:pt idx="35">
                  <c:v>-0.16666699999996126</c:v>
                </c:pt>
                <c:pt idx="36">
                  <c:v>-2.0666670000000522</c:v>
                </c:pt>
                <c:pt idx="37">
                  <c:v>-0.8000000000001819</c:v>
                </c:pt>
                <c:pt idx="38">
                  <c:v>0.86666699999977936</c:v>
                </c:pt>
                <c:pt idx="39">
                  <c:v>-1.6999999999998181</c:v>
                </c:pt>
                <c:pt idx="40">
                  <c:v>-0.43333299999994779</c:v>
                </c:pt>
                <c:pt idx="41">
                  <c:v>-2.1666669999999613</c:v>
                </c:pt>
                <c:pt idx="42">
                  <c:v>-0.86666699999977936</c:v>
                </c:pt>
                <c:pt idx="43">
                  <c:v>-0.90000000000009095</c:v>
                </c:pt>
                <c:pt idx="44">
                  <c:v>-1.5</c:v>
                </c:pt>
                <c:pt idx="45">
                  <c:v>-1.3000000000001819</c:v>
                </c:pt>
                <c:pt idx="46">
                  <c:v>-0.56666700000005221</c:v>
                </c:pt>
                <c:pt idx="47">
                  <c:v>-1.2333330000001297</c:v>
                </c:pt>
                <c:pt idx="48">
                  <c:v>-0.86666699999977936</c:v>
                </c:pt>
                <c:pt idx="49">
                  <c:v>0.16666699999996126</c:v>
                </c:pt>
                <c:pt idx="50">
                  <c:v>-0.8000000000001819</c:v>
                </c:pt>
                <c:pt idx="51">
                  <c:v>0.5</c:v>
                </c:pt>
                <c:pt idx="52">
                  <c:v>-0.13333300000022064</c:v>
                </c:pt>
                <c:pt idx="53">
                  <c:v>-0.26666699999987031</c:v>
                </c:pt>
                <c:pt idx="54">
                  <c:v>-1.3000000000001819</c:v>
                </c:pt>
                <c:pt idx="55">
                  <c:v>-3.3332999999856838E-2</c:v>
                </c:pt>
                <c:pt idx="56">
                  <c:v>-6.6667000000052212E-2</c:v>
                </c:pt>
                <c:pt idx="57">
                  <c:v>-0.6999999999998181</c:v>
                </c:pt>
                <c:pt idx="58">
                  <c:v>-1.1666669999999613</c:v>
                </c:pt>
                <c:pt idx="59">
                  <c:v>0.56666700000005221</c:v>
                </c:pt>
                <c:pt idx="60">
                  <c:v>-0.63333300000022064</c:v>
                </c:pt>
                <c:pt idx="61">
                  <c:v>-0.40000000000009095</c:v>
                </c:pt>
                <c:pt idx="62">
                  <c:v>7.1333330000002206</c:v>
                </c:pt>
                <c:pt idx="63">
                  <c:v>-1.0333329999998568</c:v>
                </c:pt>
                <c:pt idx="64">
                  <c:v>-1.6666669999999613</c:v>
                </c:pt>
                <c:pt idx="65">
                  <c:v>-0.26666699999987031</c:v>
                </c:pt>
                <c:pt idx="66">
                  <c:v>-1.6666669999999613</c:v>
                </c:pt>
                <c:pt idx="67">
                  <c:v>-0.93333299999994779</c:v>
                </c:pt>
                <c:pt idx="68">
                  <c:v>-0.46666700000014316</c:v>
                </c:pt>
                <c:pt idx="69">
                  <c:v>-0.76666699999987031</c:v>
                </c:pt>
                <c:pt idx="70">
                  <c:v>-1.0333329999998568</c:v>
                </c:pt>
                <c:pt idx="71">
                  <c:v>-0.46666700000014316</c:v>
                </c:pt>
                <c:pt idx="72">
                  <c:v>-6.6667000000052212E-2</c:v>
                </c:pt>
                <c:pt idx="73">
                  <c:v>-1.4000000000000909</c:v>
                </c:pt>
                <c:pt idx="74">
                  <c:v>-0.8000000000001819</c:v>
                </c:pt>
                <c:pt idx="75">
                  <c:v>-1.9333329999999478</c:v>
                </c:pt>
                <c:pt idx="76">
                  <c:v>-0.66666699999996126</c:v>
                </c:pt>
                <c:pt idx="77">
                  <c:v>-0.6999999999998181</c:v>
                </c:pt>
                <c:pt idx="78">
                  <c:v>-0.90000000000009095</c:v>
                </c:pt>
                <c:pt idx="79">
                  <c:v>-1.5333329999998568</c:v>
                </c:pt>
                <c:pt idx="80">
                  <c:v>-0.36666699999977936</c:v>
                </c:pt>
                <c:pt idx="81">
                  <c:v>-0.66666699999996126</c:v>
                </c:pt>
                <c:pt idx="82">
                  <c:v>-0.8000000000001819</c:v>
                </c:pt>
                <c:pt idx="83">
                  <c:v>-0.16666699999996126</c:v>
                </c:pt>
                <c:pt idx="84">
                  <c:v>-1.5333329999998568</c:v>
                </c:pt>
                <c:pt idx="85">
                  <c:v>-1.3666669999997794</c:v>
                </c:pt>
                <c:pt idx="86">
                  <c:v>-0.6999999999998181</c:v>
                </c:pt>
                <c:pt idx="87">
                  <c:v>-1.2666669999998703</c:v>
                </c:pt>
                <c:pt idx="88">
                  <c:v>-0.8000000000001819</c:v>
                </c:pt>
                <c:pt idx="89">
                  <c:v>-0.63333300000022064</c:v>
                </c:pt>
                <c:pt idx="90">
                  <c:v>-1.9000000000000909</c:v>
                </c:pt>
                <c:pt idx="91">
                  <c:v>-0.73333300000012969</c:v>
                </c:pt>
                <c:pt idx="92">
                  <c:v>-2</c:v>
                </c:pt>
                <c:pt idx="93">
                  <c:v>-1.8000000000001819</c:v>
                </c:pt>
                <c:pt idx="94">
                  <c:v>-1.8000000000001819</c:v>
                </c:pt>
                <c:pt idx="95">
                  <c:v>-1.1666669999999613</c:v>
                </c:pt>
                <c:pt idx="96">
                  <c:v>-1.3666669999997794</c:v>
                </c:pt>
                <c:pt idx="97">
                  <c:v>-1.1999999999998181</c:v>
                </c:pt>
                <c:pt idx="98">
                  <c:v>-0.96666700000014316</c:v>
                </c:pt>
                <c:pt idx="99">
                  <c:v>-2.2666669999998703</c:v>
                </c:pt>
                <c:pt idx="100">
                  <c:v>-1.1666669999999613</c:v>
                </c:pt>
                <c:pt idx="101">
                  <c:v>-1.9666670000001432</c:v>
                </c:pt>
                <c:pt idx="102">
                  <c:v>-0.83333300000003874</c:v>
                </c:pt>
                <c:pt idx="103">
                  <c:v>-2.5999999999999091</c:v>
                </c:pt>
                <c:pt idx="104">
                  <c:v>-1</c:v>
                </c:pt>
                <c:pt idx="105">
                  <c:v>-1.3000000000001819</c:v>
                </c:pt>
                <c:pt idx="106">
                  <c:v>-0.8000000000001819</c:v>
                </c:pt>
                <c:pt idx="107">
                  <c:v>-1.4333329999999478</c:v>
                </c:pt>
                <c:pt idx="108">
                  <c:v>-1.0999999999999091</c:v>
                </c:pt>
                <c:pt idx="109">
                  <c:v>-1.1333330000002206</c:v>
                </c:pt>
                <c:pt idx="110">
                  <c:v>-0.63333300000022064</c:v>
                </c:pt>
                <c:pt idx="111">
                  <c:v>-2.1666669999999613</c:v>
                </c:pt>
                <c:pt idx="112">
                  <c:v>-2.6333330000002206</c:v>
                </c:pt>
                <c:pt idx="113">
                  <c:v>-2.8666669999997794</c:v>
                </c:pt>
                <c:pt idx="114">
                  <c:v>6.2666669999998703</c:v>
                </c:pt>
                <c:pt idx="115">
                  <c:v>-1.2666669999998703</c:v>
                </c:pt>
                <c:pt idx="116">
                  <c:v>-1.2666669999998703</c:v>
                </c:pt>
                <c:pt idx="117">
                  <c:v>-0.66666699999996126</c:v>
                </c:pt>
                <c:pt idx="118">
                  <c:v>-2.0999999999999091</c:v>
                </c:pt>
                <c:pt idx="119">
                  <c:v>-1.6333330000002206</c:v>
                </c:pt>
                <c:pt idx="120">
                  <c:v>-0.96666700000014316</c:v>
                </c:pt>
                <c:pt idx="121">
                  <c:v>-0.16666699999996126</c:v>
                </c:pt>
                <c:pt idx="122">
                  <c:v>-1.9333329999999478</c:v>
                </c:pt>
                <c:pt idx="123">
                  <c:v>-1.3000000000001819</c:v>
                </c:pt>
                <c:pt idx="124">
                  <c:v>-2.0666670000000522</c:v>
                </c:pt>
                <c:pt idx="125">
                  <c:v>-0.8000000000001819</c:v>
                </c:pt>
                <c:pt idx="126">
                  <c:v>-0.59999999999990905</c:v>
                </c:pt>
                <c:pt idx="127">
                  <c:v>-2</c:v>
                </c:pt>
                <c:pt idx="128">
                  <c:v>-0.96666700000014316</c:v>
                </c:pt>
                <c:pt idx="129">
                  <c:v>-1</c:v>
                </c:pt>
                <c:pt idx="130">
                  <c:v>-0.56666700000005221</c:v>
                </c:pt>
                <c:pt idx="131">
                  <c:v>-1.0666670000000522</c:v>
                </c:pt>
                <c:pt idx="132">
                  <c:v>-0.86666699999977936</c:v>
                </c:pt>
                <c:pt idx="133">
                  <c:v>-0.96666700000014316</c:v>
                </c:pt>
                <c:pt idx="134">
                  <c:v>-0.26666699999987031</c:v>
                </c:pt>
                <c:pt idx="135">
                  <c:v>-1.1666669999999613</c:v>
                </c:pt>
                <c:pt idx="136">
                  <c:v>-1.5333329999998568</c:v>
                </c:pt>
                <c:pt idx="137">
                  <c:v>-2.0333329999998568</c:v>
                </c:pt>
                <c:pt idx="138">
                  <c:v>-1.8000000000001819</c:v>
                </c:pt>
                <c:pt idx="139">
                  <c:v>-1.9000000000000909</c:v>
                </c:pt>
                <c:pt idx="140">
                  <c:v>-1.0333329999998568</c:v>
                </c:pt>
                <c:pt idx="141">
                  <c:v>-1.8333330000000387</c:v>
                </c:pt>
                <c:pt idx="142">
                  <c:v>-2.1999999999998181</c:v>
                </c:pt>
                <c:pt idx="143">
                  <c:v>-1.5999999999999091</c:v>
                </c:pt>
                <c:pt idx="144">
                  <c:v>-1.1333330000002206</c:v>
                </c:pt>
                <c:pt idx="145">
                  <c:v>-1.9666670000001432</c:v>
                </c:pt>
                <c:pt idx="146">
                  <c:v>-0.90000000000009095</c:v>
                </c:pt>
                <c:pt idx="147">
                  <c:v>-2.1666669999999613</c:v>
                </c:pt>
                <c:pt idx="148">
                  <c:v>-1.7666669999998703</c:v>
                </c:pt>
                <c:pt idx="149">
                  <c:v>-1.6666669999999613</c:v>
                </c:pt>
                <c:pt idx="150">
                  <c:v>-1.9333329999999478</c:v>
                </c:pt>
                <c:pt idx="151">
                  <c:v>-0.56666700000005221</c:v>
                </c:pt>
                <c:pt idx="152">
                  <c:v>-1.3000000000001819</c:v>
                </c:pt>
                <c:pt idx="153">
                  <c:v>-1.1999999999998181</c:v>
                </c:pt>
                <c:pt idx="154">
                  <c:v>-1.9000000000000909</c:v>
                </c:pt>
                <c:pt idx="155">
                  <c:v>-0.59999999999990905</c:v>
                </c:pt>
                <c:pt idx="156">
                  <c:v>-0.90000000000009095</c:v>
                </c:pt>
                <c:pt idx="157">
                  <c:v>-0.86666699999977936</c:v>
                </c:pt>
                <c:pt idx="158">
                  <c:v>-2.0999999999999091</c:v>
                </c:pt>
                <c:pt idx="159">
                  <c:v>-2.5999999999999091</c:v>
                </c:pt>
                <c:pt idx="160">
                  <c:v>-1.0333329999998568</c:v>
                </c:pt>
                <c:pt idx="161">
                  <c:v>-1.7333330000001297</c:v>
                </c:pt>
                <c:pt idx="162">
                  <c:v>-1.5666670000000522</c:v>
                </c:pt>
                <c:pt idx="163">
                  <c:v>-2.5</c:v>
                </c:pt>
                <c:pt idx="164">
                  <c:v>-1.6999999999998181</c:v>
                </c:pt>
                <c:pt idx="165">
                  <c:v>-1.9666670000001432</c:v>
                </c:pt>
                <c:pt idx="166">
                  <c:v>-1.1666669999999613</c:v>
                </c:pt>
                <c:pt idx="167">
                  <c:v>7.0333329999998568</c:v>
                </c:pt>
                <c:pt idx="168">
                  <c:v>-2.4000000000000909</c:v>
                </c:pt>
                <c:pt idx="169">
                  <c:v>-2.5666670000000522</c:v>
                </c:pt>
                <c:pt idx="170">
                  <c:v>-1.5666670000000522</c:v>
                </c:pt>
                <c:pt idx="171">
                  <c:v>-2.4333329999999478</c:v>
                </c:pt>
                <c:pt idx="172">
                  <c:v>-0.90000000000009095</c:v>
                </c:pt>
                <c:pt idx="173">
                  <c:v>-1.8333330000000387</c:v>
                </c:pt>
                <c:pt idx="174">
                  <c:v>-0.56666700000005221</c:v>
                </c:pt>
                <c:pt idx="175">
                  <c:v>-2.1333330000002206</c:v>
                </c:pt>
                <c:pt idx="176">
                  <c:v>-1.4000000000000909</c:v>
                </c:pt>
                <c:pt idx="177">
                  <c:v>-1.6333330000002206</c:v>
                </c:pt>
                <c:pt idx="178">
                  <c:v>-2.5</c:v>
                </c:pt>
                <c:pt idx="179">
                  <c:v>-0.59999999999990905</c:v>
                </c:pt>
                <c:pt idx="180">
                  <c:v>-2.1333330000002206</c:v>
                </c:pt>
                <c:pt idx="181">
                  <c:v>-1.3666669999997794</c:v>
                </c:pt>
                <c:pt idx="182">
                  <c:v>-2.5999999999999091</c:v>
                </c:pt>
                <c:pt idx="183">
                  <c:v>-1</c:v>
                </c:pt>
                <c:pt idx="184">
                  <c:v>6.9000000000000909</c:v>
                </c:pt>
                <c:pt idx="185">
                  <c:v>-1.9333329999999478</c:v>
                </c:pt>
                <c:pt idx="186">
                  <c:v>-1.0999999999999091</c:v>
                </c:pt>
                <c:pt idx="187">
                  <c:v>-2.2333330000001297</c:v>
                </c:pt>
                <c:pt idx="188">
                  <c:v>6.5666670000000522</c:v>
                </c:pt>
                <c:pt idx="189">
                  <c:v>-2.1333330000002206</c:v>
                </c:pt>
                <c:pt idx="190">
                  <c:v>-2.1666669999999613</c:v>
                </c:pt>
                <c:pt idx="191">
                  <c:v>-2.5999999999999091</c:v>
                </c:pt>
                <c:pt idx="192">
                  <c:v>-2.3000000000001819</c:v>
                </c:pt>
                <c:pt idx="193">
                  <c:v>-1.2666669999998703</c:v>
                </c:pt>
                <c:pt idx="194">
                  <c:v>-2.0333329999998568</c:v>
                </c:pt>
                <c:pt idx="195">
                  <c:v>-2</c:v>
                </c:pt>
                <c:pt idx="196">
                  <c:v>6.5999999999999091</c:v>
                </c:pt>
                <c:pt idx="197">
                  <c:v>-2.3000000000001819</c:v>
                </c:pt>
                <c:pt idx="198">
                  <c:v>7.1666669999999613</c:v>
                </c:pt>
                <c:pt idx="199">
                  <c:v>7.1666669999999613</c:v>
                </c:pt>
                <c:pt idx="200">
                  <c:v>-1.3666669999997794</c:v>
                </c:pt>
                <c:pt idx="201">
                  <c:v>-2.8666669999997794</c:v>
                </c:pt>
                <c:pt idx="202">
                  <c:v>-1.2666669999998703</c:v>
                </c:pt>
                <c:pt idx="203">
                  <c:v>-1.5333329999998568</c:v>
                </c:pt>
                <c:pt idx="204">
                  <c:v>-2.2666669999998703</c:v>
                </c:pt>
                <c:pt idx="205">
                  <c:v>-1.3666669999997794</c:v>
                </c:pt>
                <c:pt idx="206">
                  <c:v>-1.0666670000000522</c:v>
                </c:pt>
                <c:pt idx="207">
                  <c:v>-1.0666670000000522</c:v>
                </c:pt>
                <c:pt idx="208">
                  <c:v>-1.8000000000001819</c:v>
                </c:pt>
                <c:pt idx="209">
                  <c:v>-1.5666670000000522</c:v>
                </c:pt>
                <c:pt idx="210">
                  <c:v>-1.0333329999998568</c:v>
                </c:pt>
                <c:pt idx="211">
                  <c:v>-2.0999999999999091</c:v>
                </c:pt>
                <c:pt idx="212">
                  <c:v>-2.0333329999998568</c:v>
                </c:pt>
                <c:pt idx="213">
                  <c:v>6.6666669999999613</c:v>
                </c:pt>
                <c:pt idx="214">
                  <c:v>-1.7333330000001297</c:v>
                </c:pt>
                <c:pt idx="215">
                  <c:v>-2.2666669999998703</c:v>
                </c:pt>
                <c:pt idx="216">
                  <c:v>-2.4666670000001432</c:v>
                </c:pt>
                <c:pt idx="217">
                  <c:v>-2.8000000000001819</c:v>
                </c:pt>
                <c:pt idx="218">
                  <c:v>-1.6333330000002206</c:v>
                </c:pt>
                <c:pt idx="219">
                  <c:v>-2.5333329999998568</c:v>
                </c:pt>
                <c:pt idx="220">
                  <c:v>7.6666669999999613</c:v>
                </c:pt>
                <c:pt idx="221">
                  <c:v>-1.9666670000001432</c:v>
                </c:pt>
                <c:pt idx="222">
                  <c:v>-0.76666699999987031</c:v>
                </c:pt>
                <c:pt idx="223">
                  <c:v>-2.3333330000000387</c:v>
                </c:pt>
                <c:pt idx="224">
                  <c:v>-1.8000000000001819</c:v>
                </c:pt>
                <c:pt idx="225">
                  <c:v>-1.8666669999997794</c:v>
                </c:pt>
                <c:pt idx="226">
                  <c:v>-1.2333330000001297</c:v>
                </c:pt>
                <c:pt idx="227">
                  <c:v>5.7666669999998703</c:v>
                </c:pt>
                <c:pt idx="228">
                  <c:v>-1.2666669999998703</c:v>
                </c:pt>
                <c:pt idx="229">
                  <c:v>-2.4000000000000909</c:v>
                </c:pt>
                <c:pt idx="230">
                  <c:v>-1.3333330000000387</c:v>
                </c:pt>
                <c:pt idx="231">
                  <c:v>6.5999999999999091</c:v>
                </c:pt>
                <c:pt idx="232">
                  <c:v>-1.9333329999999478</c:v>
                </c:pt>
                <c:pt idx="233">
                  <c:v>6.5999999999999091</c:v>
                </c:pt>
                <c:pt idx="234">
                  <c:v>-2.1333330000002206</c:v>
                </c:pt>
                <c:pt idx="235">
                  <c:v>-1.1999999999998181</c:v>
                </c:pt>
                <c:pt idx="236">
                  <c:v>-1.3666669999997794</c:v>
                </c:pt>
                <c:pt idx="237">
                  <c:v>-0.26666699999987031</c:v>
                </c:pt>
                <c:pt idx="238">
                  <c:v>6.8666669999997794</c:v>
                </c:pt>
                <c:pt idx="239">
                  <c:v>6.5333329999998568</c:v>
                </c:pt>
                <c:pt idx="240">
                  <c:v>7.5</c:v>
                </c:pt>
                <c:pt idx="241">
                  <c:v>8.0333329999998568</c:v>
                </c:pt>
                <c:pt idx="242">
                  <c:v>-0.56666700000005221</c:v>
                </c:pt>
                <c:pt idx="243">
                  <c:v>8.4333329999999478</c:v>
                </c:pt>
                <c:pt idx="244">
                  <c:v>8</c:v>
                </c:pt>
                <c:pt idx="245">
                  <c:v>8.0999999999999091</c:v>
                </c:pt>
                <c:pt idx="246">
                  <c:v>8.8000000000001819</c:v>
                </c:pt>
                <c:pt idx="247">
                  <c:v>8.3666669999997794</c:v>
                </c:pt>
                <c:pt idx="248">
                  <c:v>7.0666670000000522</c:v>
                </c:pt>
                <c:pt idx="249">
                  <c:v>9.3666669999997794</c:v>
                </c:pt>
                <c:pt idx="250">
                  <c:v>8.4000000000000909</c:v>
                </c:pt>
                <c:pt idx="251">
                  <c:v>7.2666669999998703</c:v>
                </c:pt>
                <c:pt idx="252">
                  <c:v>9.0666670000000522</c:v>
                </c:pt>
                <c:pt idx="253">
                  <c:v>7.6666669999999613</c:v>
                </c:pt>
                <c:pt idx="254">
                  <c:v>9.5</c:v>
                </c:pt>
                <c:pt idx="255">
                  <c:v>17.666666999999961</c:v>
                </c:pt>
                <c:pt idx="256">
                  <c:v>18.633333000000221</c:v>
                </c:pt>
                <c:pt idx="257">
                  <c:v>18.466667000000143</c:v>
                </c:pt>
                <c:pt idx="258">
                  <c:v>17.800000000000182</c:v>
                </c:pt>
                <c:pt idx="259">
                  <c:v>19.066667000000052</c:v>
                </c:pt>
                <c:pt idx="260">
                  <c:v>17.666666999999961</c:v>
                </c:pt>
                <c:pt idx="261">
                  <c:v>28.23333300000013</c:v>
                </c:pt>
                <c:pt idx="262">
                  <c:v>29.099999999999909</c:v>
                </c:pt>
                <c:pt idx="263">
                  <c:v>28.666666999999961</c:v>
                </c:pt>
                <c:pt idx="264">
                  <c:v>28.466667000000143</c:v>
                </c:pt>
                <c:pt idx="265">
                  <c:v>37.199999999999818</c:v>
                </c:pt>
                <c:pt idx="266">
                  <c:v>38.433332999999948</c:v>
                </c:pt>
                <c:pt idx="267">
                  <c:v>38.566667000000052</c:v>
                </c:pt>
                <c:pt idx="268">
                  <c:v>48.433332999999948</c:v>
                </c:pt>
                <c:pt idx="269">
                  <c:v>48.699999999999818</c:v>
                </c:pt>
                <c:pt idx="270">
                  <c:v>47.866666999999779</c:v>
                </c:pt>
                <c:pt idx="271">
                  <c:v>59</c:v>
                </c:pt>
                <c:pt idx="272">
                  <c:v>57.133333000000221</c:v>
                </c:pt>
                <c:pt idx="273">
                  <c:v>58.133333000000221</c:v>
                </c:pt>
                <c:pt idx="274">
                  <c:v>67.900000000000091</c:v>
                </c:pt>
                <c:pt idx="275">
                  <c:v>69.333333000000039</c:v>
                </c:pt>
                <c:pt idx="276">
                  <c:v>77.333333000000039</c:v>
                </c:pt>
                <c:pt idx="277">
                  <c:v>78.833333000000039</c:v>
                </c:pt>
                <c:pt idx="278">
                  <c:v>77.599999999999909</c:v>
                </c:pt>
                <c:pt idx="279">
                  <c:v>88.633333000000221</c:v>
                </c:pt>
                <c:pt idx="280">
                  <c:v>88.099999999999909</c:v>
                </c:pt>
                <c:pt idx="281">
                  <c:v>87.599999999999909</c:v>
                </c:pt>
                <c:pt idx="282">
                  <c:v>97.533332999999857</c:v>
                </c:pt>
                <c:pt idx="283">
                  <c:v>97.699999999999818</c:v>
                </c:pt>
                <c:pt idx="284">
                  <c:v>99.26666699999987</c:v>
                </c:pt>
                <c:pt idx="285">
                  <c:v>97.5</c:v>
                </c:pt>
                <c:pt idx="286">
                  <c:v>108.43333299999995</c:v>
                </c:pt>
                <c:pt idx="287">
                  <c:v>107.63333300000022</c:v>
                </c:pt>
                <c:pt idx="288">
                  <c:v>108.26666699999987</c:v>
                </c:pt>
                <c:pt idx="289">
                  <c:v>108.59999999999991</c:v>
                </c:pt>
                <c:pt idx="290">
                  <c:v>108.66666699999996</c:v>
                </c:pt>
                <c:pt idx="291">
                  <c:v>117.66666699999996</c:v>
                </c:pt>
                <c:pt idx="292">
                  <c:v>117.59999999999991</c:v>
                </c:pt>
                <c:pt idx="293">
                  <c:v>117</c:v>
                </c:pt>
                <c:pt idx="294">
                  <c:v>118.36666699999978</c:v>
                </c:pt>
                <c:pt idx="295">
                  <c:v>118.53333299999986</c:v>
                </c:pt>
                <c:pt idx="296">
                  <c:v>117.03333299999986</c:v>
                </c:pt>
                <c:pt idx="297">
                  <c:v>128.23333300000013</c:v>
                </c:pt>
                <c:pt idx="298">
                  <c:v>127.73333300000013</c:v>
                </c:pt>
                <c:pt idx="299">
                  <c:v>126.93333299999995</c:v>
                </c:pt>
                <c:pt idx="300">
                  <c:v>127.59999999999991</c:v>
                </c:pt>
                <c:pt idx="301">
                  <c:v>127.16666699999996</c:v>
                </c:pt>
                <c:pt idx="302">
                  <c:v>126.90000000000009</c:v>
                </c:pt>
                <c:pt idx="303">
                  <c:v>138.69999999999982</c:v>
                </c:pt>
                <c:pt idx="304">
                  <c:v>137.30000000000018</c:v>
                </c:pt>
                <c:pt idx="305">
                  <c:v>139.63333300000022</c:v>
                </c:pt>
                <c:pt idx="306">
                  <c:v>138.06666700000005</c:v>
                </c:pt>
                <c:pt idx="307">
                  <c:v>139.09999999999991</c:v>
                </c:pt>
                <c:pt idx="308">
                  <c:v>136.86666699999978</c:v>
                </c:pt>
                <c:pt idx="309">
                  <c:v>137.03333299999986</c:v>
                </c:pt>
                <c:pt idx="310">
                  <c:v>148.23333300000013</c:v>
                </c:pt>
                <c:pt idx="311">
                  <c:v>147.86666699999978</c:v>
                </c:pt>
                <c:pt idx="312">
                  <c:v>149.16666699999996</c:v>
                </c:pt>
                <c:pt idx="313">
                  <c:v>149</c:v>
                </c:pt>
                <c:pt idx="314">
                  <c:v>147.90000000000009</c:v>
                </c:pt>
                <c:pt idx="315">
                  <c:v>147.59999999999991</c:v>
                </c:pt>
                <c:pt idx="316">
                  <c:v>148.30000000000018</c:v>
                </c:pt>
                <c:pt idx="317">
                  <c:v>147.80000000000018</c:v>
                </c:pt>
                <c:pt idx="318">
                  <c:v>148.16666699999996</c:v>
                </c:pt>
                <c:pt idx="319">
                  <c:v>148.19999999999982</c:v>
                </c:pt>
                <c:pt idx="320">
                  <c:v>147.93333299999995</c:v>
                </c:pt>
                <c:pt idx="321">
                  <c:v>147.69999999999982</c:v>
                </c:pt>
                <c:pt idx="322">
                  <c:v>148.83333300000004</c:v>
                </c:pt>
                <c:pt idx="323">
                  <c:v>148.43333299999995</c:v>
                </c:pt>
                <c:pt idx="324">
                  <c:v>147.90000000000009</c:v>
                </c:pt>
                <c:pt idx="325">
                  <c:v>148.66666699999996</c:v>
                </c:pt>
                <c:pt idx="326">
                  <c:v>147.83333300000004</c:v>
                </c:pt>
                <c:pt idx="327">
                  <c:v>147.83333300000004</c:v>
                </c:pt>
                <c:pt idx="328">
                  <c:v>148.40000000000009</c:v>
                </c:pt>
                <c:pt idx="329">
                  <c:v>148.53333299999986</c:v>
                </c:pt>
                <c:pt idx="330">
                  <c:v>137.63333300000022</c:v>
                </c:pt>
                <c:pt idx="331">
                  <c:v>147.26666699999987</c:v>
                </c:pt>
                <c:pt idx="332">
                  <c:v>138.26666699999987</c:v>
                </c:pt>
                <c:pt idx="333">
                  <c:v>138.53333299999986</c:v>
                </c:pt>
                <c:pt idx="334">
                  <c:v>137.96666700000014</c:v>
                </c:pt>
                <c:pt idx="335">
                  <c:v>138.86666699999978</c:v>
                </c:pt>
                <c:pt idx="336">
                  <c:v>138.03333299999986</c:v>
                </c:pt>
                <c:pt idx="337">
                  <c:v>138.56666700000005</c:v>
                </c:pt>
                <c:pt idx="338">
                  <c:v>139.23333300000013</c:v>
                </c:pt>
                <c:pt idx="339">
                  <c:v>138.46666700000014</c:v>
                </c:pt>
                <c:pt idx="340">
                  <c:v>138.06666700000005</c:v>
                </c:pt>
                <c:pt idx="341">
                  <c:v>137.63333300000022</c:v>
                </c:pt>
                <c:pt idx="342">
                  <c:v>137.19999999999982</c:v>
                </c:pt>
                <c:pt idx="343">
                  <c:v>137.19999999999982</c:v>
                </c:pt>
                <c:pt idx="344">
                  <c:v>138.40000000000009</c:v>
                </c:pt>
                <c:pt idx="345">
                  <c:v>137.80000000000018</c:v>
                </c:pt>
                <c:pt idx="346">
                  <c:v>138.36666699999978</c:v>
                </c:pt>
                <c:pt idx="347">
                  <c:v>138.36666699999978</c:v>
                </c:pt>
                <c:pt idx="348">
                  <c:v>138.30000000000018</c:v>
                </c:pt>
                <c:pt idx="349">
                  <c:v>135.86666699999978</c:v>
                </c:pt>
                <c:pt idx="350">
                  <c:v>138</c:v>
                </c:pt>
                <c:pt idx="351">
                  <c:v>137.80000000000018</c:v>
                </c:pt>
                <c:pt idx="352">
                  <c:v>137.73333300000013</c:v>
                </c:pt>
                <c:pt idx="353">
                  <c:v>138.5</c:v>
                </c:pt>
                <c:pt idx="354">
                  <c:v>137.96666700000014</c:v>
                </c:pt>
                <c:pt idx="355">
                  <c:v>137.56666700000005</c:v>
                </c:pt>
                <c:pt idx="356">
                  <c:v>136.23333300000013</c:v>
                </c:pt>
                <c:pt idx="357">
                  <c:v>138.83333300000004</c:v>
                </c:pt>
                <c:pt idx="358">
                  <c:v>137.16666699999996</c:v>
                </c:pt>
                <c:pt idx="359">
                  <c:v>138.93333299999995</c:v>
                </c:pt>
                <c:pt idx="360">
                  <c:v>137.80000000000018</c:v>
                </c:pt>
                <c:pt idx="361">
                  <c:v>138.26666699999987</c:v>
                </c:pt>
                <c:pt idx="362">
                  <c:v>137.46666700000014</c:v>
                </c:pt>
                <c:pt idx="363">
                  <c:v>139.33333300000004</c:v>
                </c:pt>
                <c:pt idx="364">
                  <c:v>145.83333300000004</c:v>
                </c:pt>
                <c:pt idx="365">
                  <c:v>148.40000000000009</c:v>
                </c:pt>
                <c:pt idx="366">
                  <c:v>147.53333299999986</c:v>
                </c:pt>
                <c:pt idx="367">
                  <c:v>147.23333300000013</c:v>
                </c:pt>
                <c:pt idx="368">
                  <c:v>148.26666699999987</c:v>
                </c:pt>
                <c:pt idx="369">
                  <c:v>148.40000000000009</c:v>
                </c:pt>
                <c:pt idx="370">
                  <c:v>147.66666699999996</c:v>
                </c:pt>
                <c:pt idx="371">
                  <c:v>148.83333300000004</c:v>
                </c:pt>
                <c:pt idx="372">
                  <c:v>157.53333299999986</c:v>
                </c:pt>
                <c:pt idx="373">
                  <c:v>157.90000000000009</c:v>
                </c:pt>
                <c:pt idx="374">
                  <c:v>157.43333299999995</c:v>
                </c:pt>
                <c:pt idx="375">
                  <c:v>156.96666700000014</c:v>
                </c:pt>
                <c:pt idx="376">
                  <c:v>167.26666699999987</c:v>
                </c:pt>
                <c:pt idx="377">
                  <c:v>167.83333300000004</c:v>
                </c:pt>
                <c:pt idx="378">
                  <c:v>165.46666700000014</c:v>
                </c:pt>
                <c:pt idx="379">
                  <c:v>168.36666699999978</c:v>
                </c:pt>
                <c:pt idx="380">
                  <c:v>178.30000000000018</c:v>
                </c:pt>
                <c:pt idx="381">
                  <c:v>176.86666699999978</c:v>
                </c:pt>
                <c:pt idx="382">
                  <c:v>177.69999999999982</c:v>
                </c:pt>
                <c:pt idx="383">
                  <c:v>187.53333299999986</c:v>
                </c:pt>
                <c:pt idx="384">
                  <c:v>186.90000000000009</c:v>
                </c:pt>
                <c:pt idx="385">
                  <c:v>188.76666699999987</c:v>
                </c:pt>
                <c:pt idx="386">
                  <c:v>198.13333300000022</c:v>
                </c:pt>
                <c:pt idx="387">
                  <c:v>198.5</c:v>
                </c:pt>
                <c:pt idx="388">
                  <c:v>197.06666700000005</c:v>
                </c:pt>
                <c:pt idx="389">
                  <c:v>207.69999999999982</c:v>
                </c:pt>
                <c:pt idx="390">
                  <c:v>209</c:v>
                </c:pt>
                <c:pt idx="391">
                  <c:v>218.43333299999995</c:v>
                </c:pt>
                <c:pt idx="392">
                  <c:v>218.43333299999995</c:v>
                </c:pt>
                <c:pt idx="393">
                  <c:v>218.69999999999982</c:v>
                </c:pt>
                <c:pt idx="394">
                  <c:v>227.26666699999987</c:v>
                </c:pt>
                <c:pt idx="395">
                  <c:v>237.23333300000013</c:v>
                </c:pt>
                <c:pt idx="396">
                  <c:v>237.30000000000018</c:v>
                </c:pt>
                <c:pt idx="397">
                  <c:v>247.53333299999986</c:v>
                </c:pt>
                <c:pt idx="398">
                  <c:v>247.56666700000005</c:v>
                </c:pt>
                <c:pt idx="399">
                  <c:v>257.56666700000005</c:v>
                </c:pt>
                <c:pt idx="400">
                  <c:v>257.33333300000004</c:v>
                </c:pt>
                <c:pt idx="401">
                  <c:v>267.30000000000018</c:v>
                </c:pt>
                <c:pt idx="402">
                  <c:v>268.13333300000022</c:v>
                </c:pt>
                <c:pt idx="403">
                  <c:v>267.46666700000014</c:v>
                </c:pt>
                <c:pt idx="404">
                  <c:v>278.86666699999978</c:v>
                </c:pt>
                <c:pt idx="405">
                  <c:v>277.76666699999987</c:v>
                </c:pt>
                <c:pt idx="406">
                  <c:v>287.90000000000009</c:v>
                </c:pt>
                <c:pt idx="407">
                  <c:v>287.63333300000022</c:v>
                </c:pt>
                <c:pt idx="408">
                  <c:v>297.06666700000005</c:v>
                </c:pt>
                <c:pt idx="409">
                  <c:v>297.43333299999995</c:v>
                </c:pt>
                <c:pt idx="410">
                  <c:v>307.19999999999982</c:v>
                </c:pt>
                <c:pt idx="411">
                  <c:v>306.56666700000005</c:v>
                </c:pt>
                <c:pt idx="412">
                  <c:v>317.40000000000009</c:v>
                </c:pt>
                <c:pt idx="413">
                  <c:v>318.03333299999986</c:v>
                </c:pt>
                <c:pt idx="414">
                  <c:v>327.06666700000005</c:v>
                </c:pt>
                <c:pt idx="415">
                  <c:v>328.40000000000009</c:v>
                </c:pt>
                <c:pt idx="416">
                  <c:v>328.33333300000004</c:v>
                </c:pt>
                <c:pt idx="417">
                  <c:v>336.5</c:v>
                </c:pt>
                <c:pt idx="418">
                  <c:v>337.23333300000013</c:v>
                </c:pt>
                <c:pt idx="419">
                  <c:v>338.43333299999995</c:v>
                </c:pt>
                <c:pt idx="420">
                  <c:v>348.16666699999996</c:v>
                </c:pt>
                <c:pt idx="421">
                  <c:v>347.30000000000018</c:v>
                </c:pt>
                <c:pt idx="422">
                  <c:v>348.30000000000018</c:v>
                </c:pt>
                <c:pt idx="423">
                  <c:v>357.36666699999978</c:v>
                </c:pt>
                <c:pt idx="424">
                  <c:v>358.09999999999991</c:v>
                </c:pt>
                <c:pt idx="425">
                  <c:v>358.86666699999978</c:v>
                </c:pt>
                <c:pt idx="426">
                  <c:v>358.06666700000005</c:v>
                </c:pt>
                <c:pt idx="427">
                  <c:v>357.13333300000022</c:v>
                </c:pt>
                <c:pt idx="428">
                  <c:v>357.43333299999995</c:v>
                </c:pt>
                <c:pt idx="429">
                  <c:v>358.66666699999996</c:v>
                </c:pt>
                <c:pt idx="430">
                  <c:v>358.66666699999996</c:v>
                </c:pt>
                <c:pt idx="431">
                  <c:v>356.63333300000022</c:v>
                </c:pt>
                <c:pt idx="432">
                  <c:v>356.86666699999978</c:v>
                </c:pt>
                <c:pt idx="433">
                  <c:v>357.90000000000009</c:v>
                </c:pt>
                <c:pt idx="434">
                  <c:v>355.69999999999982</c:v>
                </c:pt>
                <c:pt idx="435">
                  <c:v>356.63333300000022</c:v>
                </c:pt>
                <c:pt idx="436">
                  <c:v>357.69999999999982</c:v>
                </c:pt>
                <c:pt idx="437">
                  <c:v>357.86666699999978</c:v>
                </c:pt>
                <c:pt idx="438">
                  <c:v>357.53333299999986</c:v>
                </c:pt>
                <c:pt idx="439">
                  <c:v>357.16666699999996</c:v>
                </c:pt>
                <c:pt idx="440">
                  <c:v>356.90000000000009</c:v>
                </c:pt>
                <c:pt idx="441">
                  <c:v>356.23333300000013</c:v>
                </c:pt>
                <c:pt idx="442">
                  <c:v>348.26666699999987</c:v>
                </c:pt>
                <c:pt idx="443">
                  <c:v>347.63333300000022</c:v>
                </c:pt>
                <c:pt idx="444">
                  <c:v>347.09999999999991</c:v>
                </c:pt>
                <c:pt idx="445">
                  <c:v>347.43333299999995</c:v>
                </c:pt>
                <c:pt idx="446">
                  <c:v>345.69999999999982</c:v>
                </c:pt>
                <c:pt idx="447">
                  <c:v>337.33333300000004</c:v>
                </c:pt>
                <c:pt idx="448">
                  <c:v>338.63333300000022</c:v>
                </c:pt>
                <c:pt idx="449">
                  <c:v>337.23333300000013</c:v>
                </c:pt>
                <c:pt idx="450">
                  <c:v>328</c:v>
                </c:pt>
                <c:pt idx="451">
                  <c:v>327.69999999999982</c:v>
                </c:pt>
                <c:pt idx="452">
                  <c:v>328.16666699999996</c:v>
                </c:pt>
                <c:pt idx="453">
                  <c:v>326.33333300000004</c:v>
                </c:pt>
                <c:pt idx="454">
                  <c:v>316.63333300000022</c:v>
                </c:pt>
                <c:pt idx="455">
                  <c:v>317.46666700000014</c:v>
                </c:pt>
                <c:pt idx="456">
                  <c:v>308.06666700000005</c:v>
                </c:pt>
                <c:pt idx="457">
                  <c:v>307.66666699999996</c:v>
                </c:pt>
                <c:pt idx="458">
                  <c:v>307.90000000000009</c:v>
                </c:pt>
                <c:pt idx="459">
                  <c:v>297.5</c:v>
                </c:pt>
                <c:pt idx="460">
                  <c:v>298.33333300000004</c:v>
                </c:pt>
                <c:pt idx="461">
                  <c:v>288.86666699999978</c:v>
                </c:pt>
                <c:pt idx="462">
                  <c:v>287.80000000000018</c:v>
                </c:pt>
                <c:pt idx="463">
                  <c:v>288.30000000000018</c:v>
                </c:pt>
                <c:pt idx="464">
                  <c:v>277.90000000000009</c:v>
                </c:pt>
                <c:pt idx="465">
                  <c:v>278.56666700000005</c:v>
                </c:pt>
                <c:pt idx="466">
                  <c:v>277.86666699999978</c:v>
                </c:pt>
                <c:pt idx="467">
                  <c:v>268.19999999999982</c:v>
                </c:pt>
                <c:pt idx="468">
                  <c:v>265.93333299999995</c:v>
                </c:pt>
                <c:pt idx="469">
                  <c:v>257.36666699999978</c:v>
                </c:pt>
                <c:pt idx="470">
                  <c:v>256.46666700000014</c:v>
                </c:pt>
                <c:pt idx="471">
                  <c:v>258.16666699999996</c:v>
                </c:pt>
                <c:pt idx="472">
                  <c:v>247.5</c:v>
                </c:pt>
                <c:pt idx="473">
                  <c:v>247.96666700000014</c:v>
                </c:pt>
                <c:pt idx="474">
                  <c:v>246.73333300000013</c:v>
                </c:pt>
                <c:pt idx="475">
                  <c:v>238.19999999999982</c:v>
                </c:pt>
                <c:pt idx="476">
                  <c:v>237.63333300000022</c:v>
                </c:pt>
                <c:pt idx="477">
                  <c:v>236.19999999999982</c:v>
                </c:pt>
                <c:pt idx="478">
                  <c:v>237.13333300000022</c:v>
                </c:pt>
                <c:pt idx="479">
                  <c:v>237.06666700000005</c:v>
                </c:pt>
                <c:pt idx="480">
                  <c:v>227.03333299999986</c:v>
                </c:pt>
                <c:pt idx="481">
                  <c:v>227.76666699999987</c:v>
                </c:pt>
                <c:pt idx="482">
                  <c:v>227.43333299999995</c:v>
                </c:pt>
                <c:pt idx="483">
                  <c:v>227.03333299999986</c:v>
                </c:pt>
                <c:pt idx="484">
                  <c:v>227.59999999999991</c:v>
                </c:pt>
                <c:pt idx="485">
                  <c:v>217.90000000000009</c:v>
                </c:pt>
                <c:pt idx="486">
                  <c:v>217.33333300000004</c:v>
                </c:pt>
                <c:pt idx="487">
                  <c:v>217.73333300000013</c:v>
                </c:pt>
                <c:pt idx="488">
                  <c:v>219.23333300000013</c:v>
                </c:pt>
                <c:pt idx="489">
                  <c:v>217.43333299999995</c:v>
                </c:pt>
                <c:pt idx="490">
                  <c:v>217.53333299999986</c:v>
                </c:pt>
                <c:pt idx="491">
                  <c:v>217.5</c:v>
                </c:pt>
                <c:pt idx="492">
                  <c:v>217.69999999999982</c:v>
                </c:pt>
                <c:pt idx="493">
                  <c:v>216.23333300000013</c:v>
                </c:pt>
                <c:pt idx="494">
                  <c:v>216.53333299999986</c:v>
                </c:pt>
                <c:pt idx="495">
                  <c:v>216.96666700000014</c:v>
                </c:pt>
                <c:pt idx="496">
                  <c:v>216.66666699999996</c:v>
                </c:pt>
                <c:pt idx="497">
                  <c:v>218.13333300000022</c:v>
                </c:pt>
                <c:pt idx="498">
                  <c:v>217.53333299999986</c:v>
                </c:pt>
                <c:pt idx="499">
                  <c:v>216.93333299999995</c:v>
                </c:pt>
                <c:pt idx="500">
                  <c:v>227.59999999999991</c:v>
                </c:pt>
                <c:pt idx="501">
                  <c:v>227.06666700000005</c:v>
                </c:pt>
                <c:pt idx="502">
                  <c:v>226.03333299999986</c:v>
                </c:pt>
                <c:pt idx="503">
                  <c:v>227</c:v>
                </c:pt>
                <c:pt idx="504">
                  <c:v>236.56666700000005</c:v>
                </c:pt>
                <c:pt idx="505">
                  <c:v>235.53333299999986</c:v>
                </c:pt>
                <c:pt idx="506">
                  <c:v>236.19999999999982</c:v>
                </c:pt>
                <c:pt idx="507">
                  <c:v>236.46666700000014</c:v>
                </c:pt>
                <c:pt idx="508">
                  <c:v>236.66666699999996</c:v>
                </c:pt>
                <c:pt idx="509">
                  <c:v>247.90000000000009</c:v>
                </c:pt>
                <c:pt idx="510">
                  <c:v>246.93333299999995</c:v>
                </c:pt>
                <c:pt idx="511">
                  <c:v>248</c:v>
                </c:pt>
                <c:pt idx="512">
                  <c:v>257.03333299999986</c:v>
                </c:pt>
                <c:pt idx="513">
                  <c:v>258</c:v>
                </c:pt>
                <c:pt idx="514">
                  <c:v>267.69999999999982</c:v>
                </c:pt>
                <c:pt idx="515">
                  <c:v>265.36666699999978</c:v>
                </c:pt>
                <c:pt idx="516">
                  <c:v>267.40000000000009</c:v>
                </c:pt>
                <c:pt idx="517">
                  <c:v>277.30000000000018</c:v>
                </c:pt>
                <c:pt idx="518">
                  <c:v>277.19999999999982</c:v>
                </c:pt>
                <c:pt idx="519">
                  <c:v>286.40000000000009</c:v>
                </c:pt>
                <c:pt idx="520">
                  <c:v>297.86666699999978</c:v>
                </c:pt>
                <c:pt idx="521">
                  <c:v>297.76666699999987</c:v>
                </c:pt>
                <c:pt idx="522">
                  <c:v>306.83333300000004</c:v>
                </c:pt>
                <c:pt idx="523">
                  <c:v>318.26666699999987</c:v>
                </c:pt>
                <c:pt idx="524">
                  <c:v>327.09999999999991</c:v>
                </c:pt>
                <c:pt idx="525">
                  <c:v>337.90000000000009</c:v>
                </c:pt>
                <c:pt idx="526">
                  <c:v>346.93333299999995</c:v>
                </c:pt>
                <c:pt idx="527">
                  <c:v>357.90000000000009</c:v>
                </c:pt>
                <c:pt idx="528">
                  <c:v>367.93333299999995</c:v>
                </c:pt>
                <c:pt idx="529">
                  <c:v>377.73333300000013</c:v>
                </c:pt>
                <c:pt idx="530">
                  <c:v>387.46666700000014</c:v>
                </c:pt>
                <c:pt idx="531">
                  <c:v>398.43333299999995</c:v>
                </c:pt>
                <c:pt idx="532">
                  <c:v>417.73333300000013</c:v>
                </c:pt>
                <c:pt idx="533">
                  <c:v>427.43333299999995</c:v>
                </c:pt>
                <c:pt idx="534">
                  <c:v>437.80000000000018</c:v>
                </c:pt>
                <c:pt idx="535">
                  <c:v>447.43333299999995</c:v>
                </c:pt>
                <c:pt idx="536">
                  <c:v>456.86666699999978</c:v>
                </c:pt>
                <c:pt idx="537">
                  <c:v>467.63333300000022</c:v>
                </c:pt>
                <c:pt idx="538">
                  <c:v>477.66666699999996</c:v>
                </c:pt>
                <c:pt idx="539">
                  <c:v>488.26666699999987</c:v>
                </c:pt>
                <c:pt idx="540">
                  <c:v>498.09999999999991</c:v>
                </c:pt>
                <c:pt idx="541">
                  <c:v>507.43333299999995</c:v>
                </c:pt>
                <c:pt idx="542">
                  <c:v>518.09999999999991</c:v>
                </c:pt>
                <c:pt idx="543">
                  <c:v>526.80000000000018</c:v>
                </c:pt>
                <c:pt idx="544">
                  <c:v>536.73333300000013</c:v>
                </c:pt>
                <c:pt idx="545">
                  <c:v>547.73333300000013</c:v>
                </c:pt>
                <c:pt idx="546">
                  <c:v>557.30000000000018</c:v>
                </c:pt>
                <c:pt idx="547">
                  <c:v>558.30000000000018</c:v>
                </c:pt>
                <c:pt idx="548">
                  <c:v>566.63333300000022</c:v>
                </c:pt>
                <c:pt idx="549">
                  <c:v>576.03333299999986</c:v>
                </c:pt>
                <c:pt idx="550">
                  <c:v>588.09999999999991</c:v>
                </c:pt>
                <c:pt idx="551">
                  <c:v>596.93333299999995</c:v>
                </c:pt>
                <c:pt idx="552">
                  <c:v>597.09999999999991</c:v>
                </c:pt>
                <c:pt idx="553">
                  <c:v>607.53333299999986</c:v>
                </c:pt>
                <c:pt idx="554">
                  <c:v>607.86666699999978</c:v>
                </c:pt>
                <c:pt idx="555">
                  <c:v>616.96666700000014</c:v>
                </c:pt>
                <c:pt idx="556">
                  <c:v>618.86666699999978</c:v>
                </c:pt>
                <c:pt idx="557">
                  <c:v>627.66666699999996</c:v>
                </c:pt>
                <c:pt idx="558">
                  <c:v>637.83333300000004</c:v>
                </c:pt>
                <c:pt idx="559">
                  <c:v>637.69999999999982</c:v>
                </c:pt>
                <c:pt idx="560">
                  <c:v>646.23333300000013</c:v>
                </c:pt>
                <c:pt idx="561">
                  <c:v>657.06666700000005</c:v>
                </c:pt>
                <c:pt idx="562">
                  <c:v>666.76666699999987</c:v>
                </c:pt>
                <c:pt idx="563">
                  <c:v>677.93333299999995</c:v>
                </c:pt>
                <c:pt idx="564">
                  <c:v>677.93333299999995</c:v>
                </c:pt>
                <c:pt idx="565">
                  <c:v>687.5</c:v>
                </c:pt>
                <c:pt idx="566">
                  <c:v>698.40000000000009</c:v>
                </c:pt>
                <c:pt idx="567">
                  <c:v>707.23333300000013</c:v>
                </c:pt>
                <c:pt idx="568">
                  <c:v>716.66666699999996</c:v>
                </c:pt>
                <c:pt idx="569">
                  <c:v>726.93333299999995</c:v>
                </c:pt>
                <c:pt idx="570">
                  <c:v>727.56666700000005</c:v>
                </c:pt>
                <c:pt idx="571">
                  <c:v>736.30000000000018</c:v>
                </c:pt>
                <c:pt idx="572">
                  <c:v>738</c:v>
                </c:pt>
                <c:pt idx="573">
                  <c:v>745.86666699999978</c:v>
                </c:pt>
                <c:pt idx="574">
                  <c:v>737.86666699999978</c:v>
                </c:pt>
                <c:pt idx="575">
                  <c:v>737.93333299999995</c:v>
                </c:pt>
                <c:pt idx="576">
                  <c:v>737.09999999999991</c:v>
                </c:pt>
                <c:pt idx="577">
                  <c:v>737.73333300000013</c:v>
                </c:pt>
                <c:pt idx="578">
                  <c:v>727.83333300000004</c:v>
                </c:pt>
                <c:pt idx="579">
                  <c:v>728.06666700000005</c:v>
                </c:pt>
                <c:pt idx="580">
                  <c:v>717.69999999999982</c:v>
                </c:pt>
                <c:pt idx="581">
                  <c:v>707.33333300000004</c:v>
                </c:pt>
                <c:pt idx="582">
                  <c:v>696.93333299999995</c:v>
                </c:pt>
                <c:pt idx="583">
                  <c:v>687.83333300000004</c:v>
                </c:pt>
                <c:pt idx="584">
                  <c:v>686.5</c:v>
                </c:pt>
                <c:pt idx="585">
                  <c:v>677.66666699999996</c:v>
                </c:pt>
                <c:pt idx="586">
                  <c:v>658.66666699999996</c:v>
                </c:pt>
                <c:pt idx="587">
                  <c:v>647.40000000000009</c:v>
                </c:pt>
                <c:pt idx="588">
                  <c:v>638.36666699999978</c:v>
                </c:pt>
                <c:pt idx="589">
                  <c:v>627.06666700000005</c:v>
                </c:pt>
                <c:pt idx="590">
                  <c:v>617.76666699999987</c:v>
                </c:pt>
                <c:pt idx="591">
                  <c:v>607.06666700000005</c:v>
                </c:pt>
                <c:pt idx="592">
                  <c:v>598.13333300000022</c:v>
                </c:pt>
                <c:pt idx="593">
                  <c:v>587.06666700000005</c:v>
                </c:pt>
                <c:pt idx="594">
                  <c:v>577.83333300000004</c:v>
                </c:pt>
                <c:pt idx="595">
                  <c:v>577.33333300000004</c:v>
                </c:pt>
                <c:pt idx="596">
                  <c:v>567.86666699999978</c:v>
                </c:pt>
                <c:pt idx="597">
                  <c:v>566.19999999999982</c:v>
                </c:pt>
                <c:pt idx="598">
                  <c:v>557.69999999999982</c:v>
                </c:pt>
                <c:pt idx="599">
                  <c:v>547.80000000000018</c:v>
                </c:pt>
                <c:pt idx="600">
                  <c:v>547.93333299999995</c:v>
                </c:pt>
                <c:pt idx="601">
                  <c:v>547.13333300000022</c:v>
                </c:pt>
                <c:pt idx="602">
                  <c:v>547.56666700000005</c:v>
                </c:pt>
                <c:pt idx="603">
                  <c:v>547.33333300000004</c:v>
                </c:pt>
                <c:pt idx="604">
                  <c:v>547.80000000000018</c:v>
                </c:pt>
                <c:pt idx="605">
                  <c:v>557.63333300000022</c:v>
                </c:pt>
                <c:pt idx="606">
                  <c:v>567.03333299999986</c:v>
                </c:pt>
                <c:pt idx="607">
                  <c:v>576.59999999999991</c:v>
                </c:pt>
                <c:pt idx="608">
                  <c:v>587.96666700000014</c:v>
                </c:pt>
                <c:pt idx="609">
                  <c:v>606.53333299999986</c:v>
                </c:pt>
                <c:pt idx="610">
                  <c:v>626.76666699999987</c:v>
                </c:pt>
                <c:pt idx="611">
                  <c:v>657.63333300000022</c:v>
                </c:pt>
                <c:pt idx="612">
                  <c:v>685.93333299999995</c:v>
                </c:pt>
                <c:pt idx="613">
                  <c:v>717.13333300000022</c:v>
                </c:pt>
                <c:pt idx="614">
                  <c:v>756.26666699999987</c:v>
                </c:pt>
                <c:pt idx="615">
                  <c:v>796.59999999999991</c:v>
                </c:pt>
                <c:pt idx="616">
                  <c:v>846.66666699999996</c:v>
                </c:pt>
                <c:pt idx="617">
                  <c:v>907.46666700000014</c:v>
                </c:pt>
                <c:pt idx="618">
                  <c:v>958.19999999999982</c:v>
                </c:pt>
                <c:pt idx="619">
                  <c:v>1027.5666670000001</c:v>
                </c:pt>
                <c:pt idx="620">
                  <c:v>1097.8666669999998</c:v>
                </c:pt>
                <c:pt idx="621">
                  <c:v>1167.4333329999999</c:v>
                </c:pt>
                <c:pt idx="622">
                  <c:v>1247.1333330000002</c:v>
                </c:pt>
                <c:pt idx="623">
                  <c:v>1336.333333</c:v>
                </c:pt>
                <c:pt idx="624">
                  <c:v>1425.8666669999998</c:v>
                </c:pt>
                <c:pt idx="625">
                  <c:v>1517.8000000000002</c:v>
                </c:pt>
                <c:pt idx="626">
                  <c:v>1617.333333</c:v>
                </c:pt>
                <c:pt idx="627">
                  <c:v>1717.1</c:v>
                </c:pt>
                <c:pt idx="628">
                  <c:v>1817.6</c:v>
                </c:pt>
                <c:pt idx="629">
                  <c:v>1915.4666670000001</c:v>
                </c:pt>
                <c:pt idx="630">
                  <c:v>2018.3000000000002</c:v>
                </c:pt>
                <c:pt idx="631">
                  <c:v>2117.1</c:v>
                </c:pt>
                <c:pt idx="632">
                  <c:v>2217.5666670000001</c:v>
                </c:pt>
                <c:pt idx="633">
                  <c:v>2326.7333330000001</c:v>
                </c:pt>
                <c:pt idx="634">
                  <c:v>2417.5</c:v>
                </c:pt>
                <c:pt idx="635">
                  <c:v>2526.7333330000001</c:v>
                </c:pt>
                <c:pt idx="636">
                  <c:v>2617.8666669999998</c:v>
                </c:pt>
                <c:pt idx="637">
                  <c:v>2706.6</c:v>
                </c:pt>
                <c:pt idx="638">
                  <c:v>2807.1333330000002</c:v>
                </c:pt>
                <c:pt idx="639">
                  <c:v>2887.3666669999998</c:v>
                </c:pt>
                <c:pt idx="640">
                  <c:v>2976.7</c:v>
                </c:pt>
                <c:pt idx="641">
                  <c:v>3057.5333329999999</c:v>
                </c:pt>
                <c:pt idx="642">
                  <c:v>3137.2333330000001</c:v>
                </c:pt>
                <c:pt idx="643">
                  <c:v>3207.333333</c:v>
                </c:pt>
                <c:pt idx="644">
                  <c:v>3276</c:v>
                </c:pt>
                <c:pt idx="645">
                  <c:v>3346.9666670000001</c:v>
                </c:pt>
                <c:pt idx="646">
                  <c:v>3416.7</c:v>
                </c:pt>
                <c:pt idx="647">
                  <c:v>3487.8</c:v>
                </c:pt>
                <c:pt idx="648">
                  <c:v>3547.6333330000002</c:v>
                </c:pt>
                <c:pt idx="649">
                  <c:v>3616.833333</c:v>
                </c:pt>
                <c:pt idx="650">
                  <c:v>3667.9</c:v>
                </c:pt>
                <c:pt idx="651">
                  <c:v>3725.4666670000001</c:v>
                </c:pt>
                <c:pt idx="652">
                  <c:v>3786.4</c:v>
                </c:pt>
                <c:pt idx="653">
                  <c:v>3846.9</c:v>
                </c:pt>
                <c:pt idx="654">
                  <c:v>3897.3</c:v>
                </c:pt>
                <c:pt idx="655">
                  <c:v>3957.1333330000002</c:v>
                </c:pt>
                <c:pt idx="656">
                  <c:v>4006.1333330000002</c:v>
                </c:pt>
                <c:pt idx="657">
                  <c:v>4056.0666670000001</c:v>
                </c:pt>
                <c:pt idx="658">
                  <c:v>4106.8</c:v>
                </c:pt>
                <c:pt idx="659">
                  <c:v>4166.5</c:v>
                </c:pt>
                <c:pt idx="660">
                  <c:v>4217.8666670000002</c:v>
                </c:pt>
                <c:pt idx="661">
                  <c:v>4275.8</c:v>
                </c:pt>
                <c:pt idx="662">
                  <c:v>4327.7666669999999</c:v>
                </c:pt>
                <c:pt idx="663">
                  <c:v>4386.6666669999995</c:v>
                </c:pt>
                <c:pt idx="664">
                  <c:v>4437.9666670000006</c:v>
                </c:pt>
                <c:pt idx="665">
                  <c:v>4496.7333330000001</c:v>
                </c:pt>
                <c:pt idx="666">
                  <c:v>4557</c:v>
                </c:pt>
                <c:pt idx="667">
                  <c:v>4617.1333329999998</c:v>
                </c:pt>
                <c:pt idx="668">
                  <c:v>4678.1666669999995</c:v>
                </c:pt>
                <c:pt idx="669">
                  <c:v>4736.8666670000002</c:v>
                </c:pt>
                <c:pt idx="670">
                  <c:v>4796.9333329999999</c:v>
                </c:pt>
                <c:pt idx="671">
                  <c:v>4857.8333330000005</c:v>
                </c:pt>
                <c:pt idx="672">
                  <c:v>4926.5</c:v>
                </c:pt>
                <c:pt idx="673">
                  <c:v>4998</c:v>
                </c:pt>
                <c:pt idx="674">
                  <c:v>5075.8</c:v>
                </c:pt>
                <c:pt idx="675">
                  <c:v>5147.7</c:v>
                </c:pt>
                <c:pt idx="676">
                  <c:v>5215.8666670000002</c:v>
                </c:pt>
                <c:pt idx="677">
                  <c:v>5296.7666669999999</c:v>
                </c:pt>
                <c:pt idx="678">
                  <c:v>5367</c:v>
                </c:pt>
                <c:pt idx="679">
                  <c:v>5436.8333330000005</c:v>
                </c:pt>
                <c:pt idx="680">
                  <c:v>5517.3333330000005</c:v>
                </c:pt>
                <c:pt idx="681">
                  <c:v>5605.2333330000001</c:v>
                </c:pt>
                <c:pt idx="682">
                  <c:v>5686.6333329999998</c:v>
                </c:pt>
                <c:pt idx="683">
                  <c:v>5767.1333329999998</c:v>
                </c:pt>
                <c:pt idx="684">
                  <c:v>5856.7</c:v>
                </c:pt>
                <c:pt idx="685">
                  <c:v>5936.1333329999998</c:v>
                </c:pt>
                <c:pt idx="686">
                  <c:v>6016.9</c:v>
                </c:pt>
                <c:pt idx="687">
                  <c:v>6095.9666670000006</c:v>
                </c:pt>
                <c:pt idx="688">
                  <c:v>6186.7</c:v>
                </c:pt>
                <c:pt idx="689">
                  <c:v>6266.0666670000001</c:v>
                </c:pt>
                <c:pt idx="690">
                  <c:v>6346.1</c:v>
                </c:pt>
                <c:pt idx="691">
                  <c:v>6426.4</c:v>
                </c:pt>
                <c:pt idx="692">
                  <c:v>6506.5333329999994</c:v>
                </c:pt>
                <c:pt idx="693">
                  <c:v>6586.8666670000002</c:v>
                </c:pt>
                <c:pt idx="694">
                  <c:v>6666.8333330000005</c:v>
                </c:pt>
                <c:pt idx="695">
                  <c:v>6737.3666670000002</c:v>
                </c:pt>
                <c:pt idx="696">
                  <c:v>6807.3666670000002</c:v>
                </c:pt>
                <c:pt idx="697">
                  <c:v>6886.7666669999999</c:v>
                </c:pt>
                <c:pt idx="698">
                  <c:v>6956.3666670000002</c:v>
                </c:pt>
                <c:pt idx="699">
                  <c:v>7017.4666670000006</c:v>
                </c:pt>
                <c:pt idx="700">
                  <c:v>7086.5333329999994</c:v>
                </c:pt>
                <c:pt idx="701">
                  <c:v>7147.9666670000006</c:v>
                </c:pt>
                <c:pt idx="702">
                  <c:v>7216.8333330000005</c:v>
                </c:pt>
                <c:pt idx="703">
                  <c:v>7277.3</c:v>
                </c:pt>
                <c:pt idx="704">
                  <c:v>7336.5333329999994</c:v>
                </c:pt>
                <c:pt idx="705">
                  <c:v>7407</c:v>
                </c:pt>
                <c:pt idx="706">
                  <c:v>7465.9333329999999</c:v>
                </c:pt>
                <c:pt idx="707">
                  <c:v>7537.2333330000001</c:v>
                </c:pt>
                <c:pt idx="708">
                  <c:v>7597.3666670000002</c:v>
                </c:pt>
                <c:pt idx="709">
                  <c:v>7608</c:v>
                </c:pt>
                <c:pt idx="710">
                  <c:v>7706.0666670000001</c:v>
                </c:pt>
                <c:pt idx="711">
                  <c:v>7705.9</c:v>
                </c:pt>
                <c:pt idx="712">
                  <c:v>7807.3333330000005</c:v>
                </c:pt>
                <c:pt idx="713">
                  <c:v>7806.5666670000001</c:v>
                </c:pt>
                <c:pt idx="714">
                  <c:v>7905.9333329999999</c:v>
                </c:pt>
                <c:pt idx="715">
                  <c:v>7905.1666669999995</c:v>
                </c:pt>
                <c:pt idx="716">
                  <c:v>7906.9</c:v>
                </c:pt>
                <c:pt idx="717">
                  <c:v>8007.1666669999995</c:v>
                </c:pt>
                <c:pt idx="718">
                  <c:v>8007.8666670000002</c:v>
                </c:pt>
                <c:pt idx="719">
                  <c:v>8007.9333329999999</c:v>
                </c:pt>
                <c:pt idx="720">
                  <c:v>8107.9333329999999</c:v>
                </c:pt>
                <c:pt idx="721">
                  <c:v>8105.1666669999995</c:v>
                </c:pt>
                <c:pt idx="722">
                  <c:v>8107.3333330000005</c:v>
                </c:pt>
                <c:pt idx="723">
                  <c:v>8207.2999999999993</c:v>
                </c:pt>
                <c:pt idx="724">
                  <c:v>8207.7333330000001</c:v>
                </c:pt>
                <c:pt idx="725">
                  <c:v>8207.0333329999994</c:v>
                </c:pt>
                <c:pt idx="726">
                  <c:v>8208.7999999999993</c:v>
                </c:pt>
                <c:pt idx="727">
                  <c:v>8305.9</c:v>
                </c:pt>
                <c:pt idx="728">
                  <c:v>8306.4</c:v>
                </c:pt>
                <c:pt idx="729">
                  <c:v>8307.2999999999993</c:v>
                </c:pt>
                <c:pt idx="730">
                  <c:v>8306.9333330000009</c:v>
                </c:pt>
                <c:pt idx="731">
                  <c:v>8307.7000000000007</c:v>
                </c:pt>
                <c:pt idx="732">
                  <c:v>8307.4666670000006</c:v>
                </c:pt>
                <c:pt idx="733">
                  <c:v>8306.2999999999993</c:v>
                </c:pt>
                <c:pt idx="734">
                  <c:v>8306.3333330000005</c:v>
                </c:pt>
                <c:pt idx="735">
                  <c:v>8307.1666669999995</c:v>
                </c:pt>
                <c:pt idx="736">
                  <c:v>8307.2000000000007</c:v>
                </c:pt>
                <c:pt idx="737">
                  <c:v>8306.8666670000002</c:v>
                </c:pt>
                <c:pt idx="738">
                  <c:v>8307.5333329999994</c:v>
                </c:pt>
                <c:pt idx="739">
                  <c:v>8308</c:v>
                </c:pt>
                <c:pt idx="740">
                  <c:v>8406.7999999999993</c:v>
                </c:pt>
                <c:pt idx="741">
                  <c:v>8407.1666669999995</c:v>
                </c:pt>
                <c:pt idx="742">
                  <c:v>8307.2000000000007</c:v>
                </c:pt>
                <c:pt idx="743">
                  <c:v>8307.4</c:v>
                </c:pt>
                <c:pt idx="744">
                  <c:v>8307.0333329999994</c:v>
                </c:pt>
                <c:pt idx="745">
                  <c:v>8306.5333329999994</c:v>
                </c:pt>
                <c:pt idx="746">
                  <c:v>8305.4333330000009</c:v>
                </c:pt>
                <c:pt idx="747">
                  <c:v>8306.7999999999993</c:v>
                </c:pt>
                <c:pt idx="748">
                  <c:v>8307.3666670000002</c:v>
                </c:pt>
                <c:pt idx="749">
                  <c:v>8307.2999999999993</c:v>
                </c:pt>
                <c:pt idx="750">
                  <c:v>8307.5333329999994</c:v>
                </c:pt>
                <c:pt idx="751">
                  <c:v>8307.5333329999994</c:v>
                </c:pt>
                <c:pt idx="752">
                  <c:v>8307.0333329999994</c:v>
                </c:pt>
                <c:pt idx="753">
                  <c:v>8306.6666669999995</c:v>
                </c:pt>
                <c:pt idx="754">
                  <c:v>8207.4333330000009</c:v>
                </c:pt>
                <c:pt idx="755">
                  <c:v>8207.0666669999991</c:v>
                </c:pt>
                <c:pt idx="756">
                  <c:v>8206.6</c:v>
                </c:pt>
                <c:pt idx="757">
                  <c:v>8206.6333329999998</c:v>
                </c:pt>
                <c:pt idx="758">
                  <c:v>8205.6666669999995</c:v>
                </c:pt>
                <c:pt idx="759">
                  <c:v>8207.1333329999998</c:v>
                </c:pt>
                <c:pt idx="760">
                  <c:v>8107.2</c:v>
                </c:pt>
                <c:pt idx="761">
                  <c:v>8105.4666670000006</c:v>
                </c:pt>
                <c:pt idx="762">
                  <c:v>8107.4</c:v>
                </c:pt>
                <c:pt idx="763">
                  <c:v>8107.4333329999999</c:v>
                </c:pt>
                <c:pt idx="764">
                  <c:v>8107.3333330000005</c:v>
                </c:pt>
                <c:pt idx="765">
                  <c:v>8007.7</c:v>
                </c:pt>
                <c:pt idx="766">
                  <c:v>8006.6666669999995</c:v>
                </c:pt>
                <c:pt idx="767">
                  <c:v>8006.5666670000001</c:v>
                </c:pt>
                <c:pt idx="768">
                  <c:v>8006.9</c:v>
                </c:pt>
                <c:pt idx="769">
                  <c:v>7906.0333329999994</c:v>
                </c:pt>
                <c:pt idx="770">
                  <c:v>7906.9333329999999</c:v>
                </c:pt>
                <c:pt idx="771">
                  <c:v>7906.3</c:v>
                </c:pt>
                <c:pt idx="772">
                  <c:v>7906.6333329999998</c:v>
                </c:pt>
                <c:pt idx="773">
                  <c:v>7806.8333330000005</c:v>
                </c:pt>
                <c:pt idx="774">
                  <c:v>7805.7</c:v>
                </c:pt>
                <c:pt idx="775">
                  <c:v>7804.4</c:v>
                </c:pt>
                <c:pt idx="776">
                  <c:v>7705.8</c:v>
                </c:pt>
                <c:pt idx="777">
                  <c:v>7706.4666670000006</c:v>
                </c:pt>
                <c:pt idx="778">
                  <c:v>7705.5</c:v>
                </c:pt>
                <c:pt idx="779">
                  <c:v>7705.9666670000006</c:v>
                </c:pt>
                <c:pt idx="780">
                  <c:v>7606.1</c:v>
                </c:pt>
                <c:pt idx="781">
                  <c:v>7605.7</c:v>
                </c:pt>
                <c:pt idx="782">
                  <c:v>7566.6333329999998</c:v>
                </c:pt>
                <c:pt idx="783">
                  <c:v>7536.7333330000001</c:v>
                </c:pt>
                <c:pt idx="784">
                  <c:v>7506.2</c:v>
                </c:pt>
                <c:pt idx="785">
                  <c:v>7486.1</c:v>
                </c:pt>
                <c:pt idx="786">
                  <c:v>7465.3333330000005</c:v>
                </c:pt>
                <c:pt idx="787">
                  <c:v>7425.1333329999998</c:v>
                </c:pt>
                <c:pt idx="788">
                  <c:v>7407.2666669999999</c:v>
                </c:pt>
                <c:pt idx="789">
                  <c:v>7364.9333329999999</c:v>
                </c:pt>
                <c:pt idx="790">
                  <c:v>7337.9</c:v>
                </c:pt>
                <c:pt idx="791">
                  <c:v>7305.4</c:v>
                </c:pt>
                <c:pt idx="792">
                  <c:v>7276.9666670000006</c:v>
                </c:pt>
                <c:pt idx="793">
                  <c:v>7246.3666670000002</c:v>
                </c:pt>
                <c:pt idx="794">
                  <c:v>7206.3333330000005</c:v>
                </c:pt>
                <c:pt idx="795">
                  <c:v>7167.0666670000001</c:v>
                </c:pt>
                <c:pt idx="796">
                  <c:v>7136.8666670000002</c:v>
                </c:pt>
                <c:pt idx="797">
                  <c:v>7117.3666670000002</c:v>
                </c:pt>
                <c:pt idx="798">
                  <c:v>7086</c:v>
                </c:pt>
                <c:pt idx="799">
                  <c:v>7046.6666669999995</c:v>
                </c:pt>
                <c:pt idx="800">
                  <c:v>7016.5666670000001</c:v>
                </c:pt>
                <c:pt idx="801">
                  <c:v>6986.9333329999999</c:v>
                </c:pt>
                <c:pt idx="802">
                  <c:v>6956.8</c:v>
                </c:pt>
                <c:pt idx="803">
                  <c:v>6916.6</c:v>
                </c:pt>
                <c:pt idx="804">
                  <c:v>6886.1666669999995</c:v>
                </c:pt>
                <c:pt idx="805">
                  <c:v>6856.6666669999995</c:v>
                </c:pt>
                <c:pt idx="806">
                  <c:v>6815.2666669999999</c:v>
                </c:pt>
                <c:pt idx="807">
                  <c:v>6786.9</c:v>
                </c:pt>
                <c:pt idx="808">
                  <c:v>6755.8666670000002</c:v>
                </c:pt>
                <c:pt idx="809">
                  <c:v>6726.8</c:v>
                </c:pt>
                <c:pt idx="810">
                  <c:v>6696.2666669999999</c:v>
                </c:pt>
                <c:pt idx="811">
                  <c:v>6656.7</c:v>
                </c:pt>
                <c:pt idx="812">
                  <c:v>6637.1333329999998</c:v>
                </c:pt>
                <c:pt idx="813">
                  <c:v>6606.2</c:v>
                </c:pt>
                <c:pt idx="814">
                  <c:v>6586.2666669999999</c:v>
                </c:pt>
                <c:pt idx="815">
                  <c:v>6555.6333329999998</c:v>
                </c:pt>
                <c:pt idx="816">
                  <c:v>6527.2666669999999</c:v>
                </c:pt>
                <c:pt idx="817">
                  <c:v>6494.5333329999994</c:v>
                </c:pt>
                <c:pt idx="818">
                  <c:v>6467.6</c:v>
                </c:pt>
                <c:pt idx="819">
                  <c:v>6435.1333329999998</c:v>
                </c:pt>
                <c:pt idx="820">
                  <c:v>6396.1</c:v>
                </c:pt>
                <c:pt idx="821">
                  <c:v>6374.5666670000001</c:v>
                </c:pt>
                <c:pt idx="822">
                  <c:v>6347.0333329999994</c:v>
                </c:pt>
                <c:pt idx="823">
                  <c:v>6315.6333329999998</c:v>
                </c:pt>
                <c:pt idx="824">
                  <c:v>6285.6333329999998</c:v>
                </c:pt>
                <c:pt idx="825">
                  <c:v>6267.3666670000002</c:v>
                </c:pt>
                <c:pt idx="826">
                  <c:v>6237.4</c:v>
                </c:pt>
                <c:pt idx="827">
                  <c:v>6207.2333330000001</c:v>
                </c:pt>
                <c:pt idx="828">
                  <c:v>6176.9333329999999</c:v>
                </c:pt>
                <c:pt idx="829">
                  <c:v>6157.6</c:v>
                </c:pt>
                <c:pt idx="830">
                  <c:v>6136.2333330000001</c:v>
                </c:pt>
                <c:pt idx="831">
                  <c:v>6106.4333329999999</c:v>
                </c:pt>
                <c:pt idx="832">
                  <c:v>6075.1</c:v>
                </c:pt>
                <c:pt idx="833">
                  <c:v>6056.7666669999999</c:v>
                </c:pt>
                <c:pt idx="834">
                  <c:v>6025.5333329999994</c:v>
                </c:pt>
                <c:pt idx="835">
                  <c:v>6007.4666670000006</c:v>
                </c:pt>
                <c:pt idx="836">
                  <c:v>5976.6333329999998</c:v>
                </c:pt>
                <c:pt idx="837">
                  <c:v>5946.5</c:v>
                </c:pt>
                <c:pt idx="838">
                  <c:v>5925.7333330000001</c:v>
                </c:pt>
                <c:pt idx="839">
                  <c:v>5906.1666669999995</c:v>
                </c:pt>
                <c:pt idx="840">
                  <c:v>5876.8</c:v>
                </c:pt>
                <c:pt idx="841">
                  <c:v>5847.0333329999994</c:v>
                </c:pt>
                <c:pt idx="842">
                  <c:v>5817.6666669999995</c:v>
                </c:pt>
                <c:pt idx="843">
                  <c:v>5795.5666670000001</c:v>
                </c:pt>
                <c:pt idx="844">
                  <c:v>5775.8</c:v>
                </c:pt>
                <c:pt idx="845">
                  <c:v>5746.0333329999994</c:v>
                </c:pt>
                <c:pt idx="846">
                  <c:v>5725.2333330000001</c:v>
                </c:pt>
                <c:pt idx="847">
                  <c:v>5706.1666669999995</c:v>
                </c:pt>
                <c:pt idx="848">
                  <c:v>5678.1666669999995</c:v>
                </c:pt>
                <c:pt idx="849">
                  <c:v>5656.9666670000006</c:v>
                </c:pt>
                <c:pt idx="850">
                  <c:v>5616.8666670000002</c:v>
                </c:pt>
                <c:pt idx="851">
                  <c:v>5586.0333329999994</c:v>
                </c:pt>
                <c:pt idx="852">
                  <c:v>5567.0666670000001</c:v>
                </c:pt>
                <c:pt idx="853">
                  <c:v>5547.0333329999994</c:v>
                </c:pt>
                <c:pt idx="854">
                  <c:v>5515.9666670000006</c:v>
                </c:pt>
                <c:pt idx="855">
                  <c:v>5486.6333329999998</c:v>
                </c:pt>
                <c:pt idx="856">
                  <c:v>5465.8</c:v>
                </c:pt>
                <c:pt idx="857">
                  <c:v>5437.5333329999994</c:v>
                </c:pt>
                <c:pt idx="858">
                  <c:v>5407.3</c:v>
                </c:pt>
                <c:pt idx="859">
                  <c:v>5387.4</c:v>
                </c:pt>
                <c:pt idx="860">
                  <c:v>5355.6</c:v>
                </c:pt>
                <c:pt idx="861">
                  <c:v>5326.8333330000005</c:v>
                </c:pt>
                <c:pt idx="862">
                  <c:v>5306</c:v>
                </c:pt>
                <c:pt idx="863">
                  <c:v>5285.3666670000002</c:v>
                </c:pt>
                <c:pt idx="864">
                  <c:v>5255.5666670000001</c:v>
                </c:pt>
                <c:pt idx="865">
                  <c:v>5226.1000000000004</c:v>
                </c:pt>
                <c:pt idx="866">
                  <c:v>5196.8333330000005</c:v>
                </c:pt>
                <c:pt idx="867">
                  <c:v>5167.3999999999996</c:v>
                </c:pt>
                <c:pt idx="868">
                  <c:v>5136.9666670000006</c:v>
                </c:pt>
                <c:pt idx="869">
                  <c:v>5107.3666670000002</c:v>
                </c:pt>
                <c:pt idx="870">
                  <c:v>5076.9333329999999</c:v>
                </c:pt>
                <c:pt idx="871">
                  <c:v>5056.3</c:v>
                </c:pt>
                <c:pt idx="872">
                  <c:v>5027.5333329999994</c:v>
                </c:pt>
                <c:pt idx="873">
                  <c:v>4996.3666670000002</c:v>
                </c:pt>
                <c:pt idx="874">
                  <c:v>4977.3999999999996</c:v>
                </c:pt>
                <c:pt idx="875">
                  <c:v>4946.7333330000001</c:v>
                </c:pt>
                <c:pt idx="876">
                  <c:v>4917.3</c:v>
                </c:pt>
                <c:pt idx="877">
                  <c:v>4894.9666670000006</c:v>
                </c:pt>
                <c:pt idx="878">
                  <c:v>4867.7</c:v>
                </c:pt>
                <c:pt idx="879">
                  <c:v>4826.2333330000001</c:v>
                </c:pt>
                <c:pt idx="880">
                  <c:v>4797.8666670000002</c:v>
                </c:pt>
                <c:pt idx="881">
                  <c:v>4766.8</c:v>
                </c:pt>
                <c:pt idx="882">
                  <c:v>4736.6333329999998</c:v>
                </c:pt>
                <c:pt idx="883">
                  <c:v>4706.8999999999996</c:v>
                </c:pt>
                <c:pt idx="884">
                  <c:v>4676.6666669999995</c:v>
                </c:pt>
                <c:pt idx="885">
                  <c:v>4647.7</c:v>
                </c:pt>
                <c:pt idx="886">
                  <c:v>4616.6666669999995</c:v>
                </c:pt>
                <c:pt idx="887">
                  <c:v>4596</c:v>
                </c:pt>
                <c:pt idx="888">
                  <c:v>4565.5666670000001</c:v>
                </c:pt>
                <c:pt idx="889">
                  <c:v>4526.7</c:v>
                </c:pt>
                <c:pt idx="890">
                  <c:v>4505.5666670000001</c:v>
                </c:pt>
                <c:pt idx="891">
                  <c:v>4477.0333329999994</c:v>
                </c:pt>
                <c:pt idx="892">
                  <c:v>4446.3999999999996</c:v>
                </c:pt>
                <c:pt idx="893">
                  <c:v>4416.1000000000004</c:v>
                </c:pt>
                <c:pt idx="894">
                  <c:v>4386.3666670000002</c:v>
                </c:pt>
                <c:pt idx="895">
                  <c:v>4367.3333330000005</c:v>
                </c:pt>
                <c:pt idx="896">
                  <c:v>4335.4666670000006</c:v>
                </c:pt>
                <c:pt idx="897">
                  <c:v>4306.7</c:v>
                </c:pt>
                <c:pt idx="898">
                  <c:v>4274.2333330000001</c:v>
                </c:pt>
                <c:pt idx="899">
                  <c:v>4246.2</c:v>
                </c:pt>
                <c:pt idx="900">
                  <c:v>4216.2</c:v>
                </c:pt>
                <c:pt idx="901">
                  <c:v>4186.5666670000001</c:v>
                </c:pt>
                <c:pt idx="902">
                  <c:v>4167.5666670000001</c:v>
                </c:pt>
                <c:pt idx="903">
                  <c:v>4144.6000000000004</c:v>
                </c:pt>
                <c:pt idx="904">
                  <c:v>4116.5666670000001</c:v>
                </c:pt>
                <c:pt idx="905">
                  <c:v>4086.1</c:v>
                </c:pt>
                <c:pt idx="906">
                  <c:v>4055.833333</c:v>
                </c:pt>
                <c:pt idx="907">
                  <c:v>4035.9666670000001</c:v>
                </c:pt>
                <c:pt idx="908">
                  <c:v>4007.2333330000001</c:v>
                </c:pt>
                <c:pt idx="909">
                  <c:v>3976.2333330000001</c:v>
                </c:pt>
                <c:pt idx="910">
                  <c:v>3946.6333330000002</c:v>
                </c:pt>
                <c:pt idx="911">
                  <c:v>3915.9666670000001</c:v>
                </c:pt>
                <c:pt idx="912">
                  <c:v>3896.1333330000002</c:v>
                </c:pt>
                <c:pt idx="913">
                  <c:v>3867.3666669999998</c:v>
                </c:pt>
                <c:pt idx="914">
                  <c:v>3835.5</c:v>
                </c:pt>
                <c:pt idx="915">
                  <c:v>3806.6333330000002</c:v>
                </c:pt>
                <c:pt idx="916">
                  <c:v>3786.2</c:v>
                </c:pt>
                <c:pt idx="917">
                  <c:v>3766.7333330000001</c:v>
                </c:pt>
                <c:pt idx="918">
                  <c:v>3736.5333329999999</c:v>
                </c:pt>
                <c:pt idx="919">
                  <c:v>3707</c:v>
                </c:pt>
                <c:pt idx="920">
                  <c:v>3676.2333330000001</c:v>
                </c:pt>
                <c:pt idx="921">
                  <c:v>3656.7666669999999</c:v>
                </c:pt>
                <c:pt idx="922">
                  <c:v>3635.5666670000001</c:v>
                </c:pt>
                <c:pt idx="923">
                  <c:v>3608</c:v>
                </c:pt>
                <c:pt idx="924">
                  <c:v>3576.4666670000001</c:v>
                </c:pt>
                <c:pt idx="925">
                  <c:v>3556.2</c:v>
                </c:pt>
                <c:pt idx="926">
                  <c:v>3535.3666669999998</c:v>
                </c:pt>
                <c:pt idx="927">
                  <c:v>3506.7666669999999</c:v>
                </c:pt>
                <c:pt idx="928">
                  <c:v>3486</c:v>
                </c:pt>
                <c:pt idx="929">
                  <c:v>3456.6333330000002</c:v>
                </c:pt>
                <c:pt idx="930">
                  <c:v>3436.8</c:v>
                </c:pt>
                <c:pt idx="931">
                  <c:v>3405.5</c:v>
                </c:pt>
                <c:pt idx="932">
                  <c:v>3386.166667</c:v>
                </c:pt>
                <c:pt idx="933">
                  <c:v>3365.8</c:v>
                </c:pt>
                <c:pt idx="934">
                  <c:v>3337.0666670000001</c:v>
                </c:pt>
                <c:pt idx="935">
                  <c:v>3315.5333329999999</c:v>
                </c:pt>
                <c:pt idx="936">
                  <c:v>3296.166667</c:v>
                </c:pt>
                <c:pt idx="937">
                  <c:v>3266.666667</c:v>
                </c:pt>
                <c:pt idx="938">
                  <c:v>3236.7</c:v>
                </c:pt>
                <c:pt idx="939">
                  <c:v>3216.5666670000001</c:v>
                </c:pt>
                <c:pt idx="940">
                  <c:v>3196.6333330000002</c:v>
                </c:pt>
                <c:pt idx="941">
                  <c:v>3167.2666669999999</c:v>
                </c:pt>
                <c:pt idx="942">
                  <c:v>3145.4666670000001</c:v>
                </c:pt>
                <c:pt idx="943">
                  <c:v>3127.4666670000001</c:v>
                </c:pt>
                <c:pt idx="944">
                  <c:v>3105.0333329999999</c:v>
                </c:pt>
                <c:pt idx="945">
                  <c:v>3077.6333330000002</c:v>
                </c:pt>
                <c:pt idx="946">
                  <c:v>3056.5</c:v>
                </c:pt>
                <c:pt idx="947">
                  <c:v>3028.0333329999999</c:v>
                </c:pt>
                <c:pt idx="948">
                  <c:v>3005.9666670000001</c:v>
                </c:pt>
                <c:pt idx="949">
                  <c:v>2986.0333329999999</c:v>
                </c:pt>
                <c:pt idx="950">
                  <c:v>2975.8</c:v>
                </c:pt>
                <c:pt idx="951">
                  <c:v>2946.3666669999998</c:v>
                </c:pt>
                <c:pt idx="952">
                  <c:v>2926.833333</c:v>
                </c:pt>
                <c:pt idx="953">
                  <c:v>2906</c:v>
                </c:pt>
                <c:pt idx="954">
                  <c:v>2881</c:v>
                </c:pt>
                <c:pt idx="955">
                  <c:v>2856.7666669999999</c:v>
                </c:pt>
                <c:pt idx="956">
                  <c:v>2836.3</c:v>
                </c:pt>
                <c:pt idx="957">
                  <c:v>2816.9</c:v>
                </c:pt>
                <c:pt idx="958">
                  <c:v>2797.2333330000001</c:v>
                </c:pt>
                <c:pt idx="959">
                  <c:v>2777.0333329999999</c:v>
                </c:pt>
                <c:pt idx="960">
                  <c:v>2756.0666670000001</c:v>
                </c:pt>
                <c:pt idx="961">
                  <c:v>2735.7666669999999</c:v>
                </c:pt>
                <c:pt idx="962">
                  <c:v>2716.833333</c:v>
                </c:pt>
                <c:pt idx="963">
                  <c:v>2686.666667</c:v>
                </c:pt>
                <c:pt idx="964">
                  <c:v>2666.9</c:v>
                </c:pt>
                <c:pt idx="965">
                  <c:v>2645.9333329999999</c:v>
                </c:pt>
                <c:pt idx="966">
                  <c:v>2627.5333329999999</c:v>
                </c:pt>
                <c:pt idx="967">
                  <c:v>2606.9</c:v>
                </c:pt>
                <c:pt idx="968">
                  <c:v>2586.6999999999998</c:v>
                </c:pt>
                <c:pt idx="969">
                  <c:v>2565.4333329999999</c:v>
                </c:pt>
                <c:pt idx="970">
                  <c:v>2546.5666670000001</c:v>
                </c:pt>
                <c:pt idx="971">
                  <c:v>2517.2333330000001</c:v>
                </c:pt>
                <c:pt idx="972">
                  <c:v>2506.6</c:v>
                </c:pt>
                <c:pt idx="973">
                  <c:v>2486.4</c:v>
                </c:pt>
                <c:pt idx="974">
                  <c:v>2465.4</c:v>
                </c:pt>
                <c:pt idx="975">
                  <c:v>2446.1999999999998</c:v>
                </c:pt>
                <c:pt idx="976">
                  <c:v>2426.0333329999999</c:v>
                </c:pt>
                <c:pt idx="977">
                  <c:v>2406.5333329999999</c:v>
                </c:pt>
                <c:pt idx="978">
                  <c:v>2386.7666669999999</c:v>
                </c:pt>
                <c:pt idx="979">
                  <c:v>2366.5333329999999</c:v>
                </c:pt>
                <c:pt idx="980">
                  <c:v>2346</c:v>
                </c:pt>
                <c:pt idx="981">
                  <c:v>2326.0333329999999</c:v>
                </c:pt>
                <c:pt idx="982">
                  <c:v>2305.6333330000002</c:v>
                </c:pt>
                <c:pt idx="983">
                  <c:v>2285.9666670000001</c:v>
                </c:pt>
                <c:pt idx="984">
                  <c:v>2266.6333330000002</c:v>
                </c:pt>
                <c:pt idx="985">
                  <c:v>2246.3000000000002</c:v>
                </c:pt>
                <c:pt idx="986">
                  <c:v>2226.4666670000001</c:v>
                </c:pt>
                <c:pt idx="987">
                  <c:v>2207.1</c:v>
                </c:pt>
                <c:pt idx="988">
                  <c:v>2188.4666670000001</c:v>
                </c:pt>
                <c:pt idx="989">
                  <c:v>2165.4333329999999</c:v>
                </c:pt>
                <c:pt idx="990">
                  <c:v>2157.1</c:v>
                </c:pt>
                <c:pt idx="991">
                  <c:v>2136.4333329999999</c:v>
                </c:pt>
                <c:pt idx="992">
                  <c:v>2117.6</c:v>
                </c:pt>
                <c:pt idx="993">
                  <c:v>2094.9</c:v>
                </c:pt>
                <c:pt idx="994">
                  <c:v>2085.666667</c:v>
                </c:pt>
                <c:pt idx="995">
                  <c:v>2066.6</c:v>
                </c:pt>
                <c:pt idx="996">
                  <c:v>2046.2666669999999</c:v>
                </c:pt>
                <c:pt idx="997">
                  <c:v>2025.8000000000002</c:v>
                </c:pt>
                <c:pt idx="998">
                  <c:v>2006.0666670000001</c:v>
                </c:pt>
                <c:pt idx="999">
                  <c:v>1986.2666669999999</c:v>
                </c:pt>
                <c:pt idx="1000">
                  <c:v>1965.6333330000002</c:v>
                </c:pt>
                <c:pt idx="1001">
                  <c:v>1957.3000000000002</c:v>
                </c:pt>
                <c:pt idx="1002">
                  <c:v>1936.8000000000002</c:v>
                </c:pt>
                <c:pt idx="1003">
                  <c:v>1917.2666669999999</c:v>
                </c:pt>
                <c:pt idx="1004">
                  <c:v>1896.5333329999999</c:v>
                </c:pt>
                <c:pt idx="1005">
                  <c:v>1877.3666669999998</c:v>
                </c:pt>
                <c:pt idx="1006">
                  <c:v>1856.833333</c:v>
                </c:pt>
                <c:pt idx="1007">
                  <c:v>1836.2666669999999</c:v>
                </c:pt>
                <c:pt idx="1008">
                  <c:v>1816.666667</c:v>
                </c:pt>
                <c:pt idx="1009">
                  <c:v>1796.4</c:v>
                </c:pt>
                <c:pt idx="1010">
                  <c:v>1766.5666670000001</c:v>
                </c:pt>
                <c:pt idx="1011">
                  <c:v>1746.6999999999998</c:v>
                </c:pt>
                <c:pt idx="1012">
                  <c:v>1726.4</c:v>
                </c:pt>
                <c:pt idx="1013">
                  <c:v>1706.8000000000002</c:v>
                </c:pt>
                <c:pt idx="1014">
                  <c:v>1687.5333329999999</c:v>
                </c:pt>
                <c:pt idx="1015">
                  <c:v>1657.0666670000001</c:v>
                </c:pt>
                <c:pt idx="1016">
                  <c:v>1637.4</c:v>
                </c:pt>
                <c:pt idx="1017">
                  <c:v>1614.7333330000001</c:v>
                </c:pt>
                <c:pt idx="1018">
                  <c:v>1597.6</c:v>
                </c:pt>
                <c:pt idx="1019">
                  <c:v>1575.8666669999998</c:v>
                </c:pt>
                <c:pt idx="1020">
                  <c:v>1547</c:v>
                </c:pt>
                <c:pt idx="1021">
                  <c:v>1525.4</c:v>
                </c:pt>
                <c:pt idx="1022">
                  <c:v>1506.333333</c:v>
                </c:pt>
                <c:pt idx="1023">
                  <c:v>1486.7666669999999</c:v>
                </c:pt>
                <c:pt idx="1024">
                  <c:v>-1.9666670000001432</c:v>
                </c:pt>
                <c:pt idx="1025">
                  <c:v>0.53333299999985684</c:v>
                </c:pt>
                <c:pt idx="1026">
                  <c:v>0.26666699999987031</c:v>
                </c:pt>
                <c:pt idx="1027">
                  <c:v>2.0999999999999091</c:v>
                </c:pt>
                <c:pt idx="1028">
                  <c:v>-0.66666699999996126</c:v>
                </c:pt>
                <c:pt idx="1029">
                  <c:v>-1</c:v>
                </c:pt>
                <c:pt idx="1030">
                  <c:v>-0.96666700000014316</c:v>
                </c:pt>
                <c:pt idx="1031">
                  <c:v>-1.5666670000000522</c:v>
                </c:pt>
                <c:pt idx="1032">
                  <c:v>-0.13333300000022064</c:v>
                </c:pt>
                <c:pt idx="1033">
                  <c:v>-1.4000000000000909</c:v>
                </c:pt>
                <c:pt idx="1034">
                  <c:v>1466.666667</c:v>
                </c:pt>
                <c:pt idx="1035">
                  <c:v>1445.7666669999999</c:v>
                </c:pt>
                <c:pt idx="1036">
                  <c:v>1416.333333</c:v>
                </c:pt>
                <c:pt idx="1037">
                  <c:v>1396.1999999999998</c:v>
                </c:pt>
                <c:pt idx="1038">
                  <c:v>1376.4</c:v>
                </c:pt>
                <c:pt idx="1039">
                  <c:v>1355.8000000000002</c:v>
                </c:pt>
                <c:pt idx="1040">
                  <c:v>-1.3333330000000387</c:v>
                </c:pt>
                <c:pt idx="1041">
                  <c:v>-0.56666700000005221</c:v>
                </c:pt>
                <c:pt idx="1042">
                  <c:v>-1.3000000000001819</c:v>
                </c:pt>
                <c:pt idx="1043">
                  <c:v>-2390.1999999999998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8E9-4513-A602-495E43B56F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6879704"/>
        <c:axId val="366880032"/>
      </c:scatterChart>
      <c:valAx>
        <c:axId val="366879704"/>
        <c:scaling>
          <c:orientation val="minMax"/>
          <c:max val="585"/>
          <c:min val="49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80032"/>
        <c:crosses val="autoZero"/>
        <c:crossBetween val="midCat"/>
      </c:valAx>
      <c:valAx>
        <c:axId val="366880032"/>
        <c:scaling>
          <c:orientation val="minMax"/>
          <c:max val="800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68797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sz="800" b="1">
          <a:latin typeface="+mn-lt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Difference Absorbance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lvtemporary_570873!$A$2:$A$374</c:f>
              <c:numCache>
                <c:formatCode>General</c:formatCode>
                <c:ptCount val="373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  <c:pt idx="372">
                  <c:v>629.60400000000004</c:v>
                </c:pt>
              </c:numCache>
            </c:numRef>
          </c:xVal>
          <c:yVal>
            <c:numRef>
              <c:f>lvtemporary_570873!$B$2:$B$374</c:f>
              <c:numCache>
                <c:formatCode>General</c:formatCode>
                <c:ptCount val="373"/>
                <c:pt idx="0">
                  <c:v>-7.5326000000000004E-2</c:v>
                </c:pt>
                <c:pt idx="1">
                  <c:v>-7.1683200000000002E-2</c:v>
                </c:pt>
                <c:pt idx="2">
                  <c:v>-7.0072800000000005E-2</c:v>
                </c:pt>
                <c:pt idx="3">
                  <c:v>-6.8048700000000004E-2</c:v>
                </c:pt>
                <c:pt idx="4">
                  <c:v>-7.0250300000000002E-2</c:v>
                </c:pt>
                <c:pt idx="5">
                  <c:v>-6.9940500000000003E-2</c:v>
                </c:pt>
                <c:pt idx="6">
                  <c:v>-6.8766800000000003E-2</c:v>
                </c:pt>
                <c:pt idx="7">
                  <c:v>-6.8098599999999995E-2</c:v>
                </c:pt>
                <c:pt idx="8">
                  <c:v>-6.4730499999999996E-2</c:v>
                </c:pt>
                <c:pt idx="9">
                  <c:v>-6.7575999999999997E-2</c:v>
                </c:pt>
                <c:pt idx="10">
                  <c:v>-6.2485199999999998E-2</c:v>
                </c:pt>
                <c:pt idx="11">
                  <c:v>-6.6866099999999998E-2</c:v>
                </c:pt>
                <c:pt idx="12">
                  <c:v>-6.4083799999999996E-2</c:v>
                </c:pt>
                <c:pt idx="13">
                  <c:v>-5.9733700000000001E-2</c:v>
                </c:pt>
                <c:pt idx="14">
                  <c:v>-6.3702599999999998E-2</c:v>
                </c:pt>
                <c:pt idx="15">
                  <c:v>-6.2050000000000001E-2</c:v>
                </c:pt>
                <c:pt idx="16">
                  <c:v>-5.9407500000000002E-2</c:v>
                </c:pt>
                <c:pt idx="17">
                  <c:v>-5.79654E-2</c:v>
                </c:pt>
                <c:pt idx="18">
                  <c:v>-5.4775699999999997E-2</c:v>
                </c:pt>
                <c:pt idx="19">
                  <c:v>-5.3053999999999997E-2</c:v>
                </c:pt>
                <c:pt idx="20">
                  <c:v>-4.9704199999999997E-2</c:v>
                </c:pt>
                <c:pt idx="21">
                  <c:v>-5.2401700000000002E-2</c:v>
                </c:pt>
                <c:pt idx="22">
                  <c:v>-4.8389599999999998E-2</c:v>
                </c:pt>
                <c:pt idx="23">
                  <c:v>-4.6343799999999997E-2</c:v>
                </c:pt>
                <c:pt idx="24">
                  <c:v>-4.5776600000000001E-2</c:v>
                </c:pt>
                <c:pt idx="25">
                  <c:v>-4.3778699999999997E-2</c:v>
                </c:pt>
                <c:pt idx="26">
                  <c:v>-4.4734299999999998E-2</c:v>
                </c:pt>
                <c:pt idx="27">
                  <c:v>-3.85543E-2</c:v>
                </c:pt>
                <c:pt idx="28">
                  <c:v>-4.1245299999999999E-2</c:v>
                </c:pt>
                <c:pt idx="29">
                  <c:v>-3.3908000000000001E-2</c:v>
                </c:pt>
                <c:pt idx="30">
                  <c:v>-3.4063200000000002E-2</c:v>
                </c:pt>
                <c:pt idx="31">
                  <c:v>-3.1176800000000001E-2</c:v>
                </c:pt>
                <c:pt idx="32">
                  <c:v>-2.6767699999999998E-2</c:v>
                </c:pt>
                <c:pt idx="33">
                  <c:v>-2.6378100000000002E-2</c:v>
                </c:pt>
                <c:pt idx="34">
                  <c:v>-2.1833000000000002E-2</c:v>
                </c:pt>
                <c:pt idx="35">
                  <c:v>-1.9372E-2</c:v>
                </c:pt>
                <c:pt idx="36">
                  <c:v>-1.41595E-2</c:v>
                </c:pt>
                <c:pt idx="37">
                  <c:v>-1.43585E-2</c:v>
                </c:pt>
                <c:pt idx="38">
                  <c:v>-1.25246E-2</c:v>
                </c:pt>
                <c:pt idx="39">
                  <c:v>-9.1006300000000002E-3</c:v>
                </c:pt>
                <c:pt idx="40">
                  <c:v>-3.8314899999999999E-3</c:v>
                </c:pt>
                <c:pt idx="41">
                  <c:v>-1.3676700000000001E-3</c:v>
                </c:pt>
                <c:pt idx="42">
                  <c:v>-1.4734399999999999E-3</c:v>
                </c:pt>
                <c:pt idx="43">
                  <c:v>5.10298E-3</c:v>
                </c:pt>
                <c:pt idx="44">
                  <c:v>5.8519699999999997E-3</c:v>
                </c:pt>
                <c:pt idx="45">
                  <c:v>1.19501E-2</c:v>
                </c:pt>
                <c:pt idx="46">
                  <c:v>1.24552E-2</c:v>
                </c:pt>
                <c:pt idx="47">
                  <c:v>1.2766400000000001E-2</c:v>
                </c:pt>
                <c:pt idx="48">
                  <c:v>1.9622299999999999E-2</c:v>
                </c:pt>
                <c:pt idx="49">
                  <c:v>2.3594199999999999E-2</c:v>
                </c:pt>
                <c:pt idx="50">
                  <c:v>2.6670599999999999E-2</c:v>
                </c:pt>
                <c:pt idx="51">
                  <c:v>3.0207500000000002E-2</c:v>
                </c:pt>
                <c:pt idx="52">
                  <c:v>3.2097500000000001E-2</c:v>
                </c:pt>
                <c:pt idx="53">
                  <c:v>3.3356400000000001E-2</c:v>
                </c:pt>
                <c:pt idx="54">
                  <c:v>3.5438200000000003E-2</c:v>
                </c:pt>
                <c:pt idx="55">
                  <c:v>3.9753499999999997E-2</c:v>
                </c:pt>
                <c:pt idx="56">
                  <c:v>3.8905500000000003E-2</c:v>
                </c:pt>
                <c:pt idx="57">
                  <c:v>4.2022400000000001E-2</c:v>
                </c:pt>
                <c:pt idx="58">
                  <c:v>4.4128899999999999E-2</c:v>
                </c:pt>
                <c:pt idx="59">
                  <c:v>4.51907E-2</c:v>
                </c:pt>
                <c:pt idx="60">
                  <c:v>4.4914299999999997E-2</c:v>
                </c:pt>
                <c:pt idx="61">
                  <c:v>4.6396199999999999E-2</c:v>
                </c:pt>
                <c:pt idx="62">
                  <c:v>4.6622400000000001E-2</c:v>
                </c:pt>
                <c:pt idx="63">
                  <c:v>4.7516900000000001E-2</c:v>
                </c:pt>
                <c:pt idx="64">
                  <c:v>4.9439200000000003E-2</c:v>
                </c:pt>
                <c:pt idx="65">
                  <c:v>5.4111600000000003E-2</c:v>
                </c:pt>
                <c:pt idx="66">
                  <c:v>5.3574999999999998E-2</c:v>
                </c:pt>
                <c:pt idx="67">
                  <c:v>5.4955900000000002E-2</c:v>
                </c:pt>
                <c:pt idx="68">
                  <c:v>5.1312200000000002E-2</c:v>
                </c:pt>
                <c:pt idx="69">
                  <c:v>5.71037E-2</c:v>
                </c:pt>
                <c:pt idx="70">
                  <c:v>5.7132200000000001E-2</c:v>
                </c:pt>
                <c:pt idx="71">
                  <c:v>5.9327199999999997E-2</c:v>
                </c:pt>
                <c:pt idx="72">
                  <c:v>6.1439599999999997E-2</c:v>
                </c:pt>
                <c:pt idx="73">
                  <c:v>6.03654E-2</c:v>
                </c:pt>
                <c:pt idx="74">
                  <c:v>6.4430000000000001E-2</c:v>
                </c:pt>
                <c:pt idx="75">
                  <c:v>6.8561399999999995E-2</c:v>
                </c:pt>
                <c:pt idx="76">
                  <c:v>6.7247299999999996E-2</c:v>
                </c:pt>
                <c:pt idx="77">
                  <c:v>6.8485599999999994E-2</c:v>
                </c:pt>
                <c:pt idx="78">
                  <c:v>7.2475399999999995E-2</c:v>
                </c:pt>
                <c:pt idx="79">
                  <c:v>7.2154800000000005E-2</c:v>
                </c:pt>
                <c:pt idx="80">
                  <c:v>7.0823300000000006E-2</c:v>
                </c:pt>
                <c:pt idx="81">
                  <c:v>7.0383000000000001E-2</c:v>
                </c:pt>
                <c:pt idx="82">
                  <c:v>6.9521600000000003E-2</c:v>
                </c:pt>
                <c:pt idx="83">
                  <c:v>6.9093799999999997E-2</c:v>
                </c:pt>
                <c:pt idx="84">
                  <c:v>6.75959E-2</c:v>
                </c:pt>
                <c:pt idx="85">
                  <c:v>6.4392900000000003E-2</c:v>
                </c:pt>
                <c:pt idx="86">
                  <c:v>6.0349699999999999E-2</c:v>
                </c:pt>
                <c:pt idx="87">
                  <c:v>5.7467400000000002E-2</c:v>
                </c:pt>
                <c:pt idx="88">
                  <c:v>4.6579299999999997E-2</c:v>
                </c:pt>
                <c:pt idx="89">
                  <c:v>4.5679499999999998E-2</c:v>
                </c:pt>
                <c:pt idx="90">
                  <c:v>4.05347E-2</c:v>
                </c:pt>
                <c:pt idx="91">
                  <c:v>3.5115399999999998E-2</c:v>
                </c:pt>
                <c:pt idx="92">
                  <c:v>2.91036E-2</c:v>
                </c:pt>
                <c:pt idx="93">
                  <c:v>2.0468099999999999E-2</c:v>
                </c:pt>
                <c:pt idx="94">
                  <c:v>1.77217E-2</c:v>
                </c:pt>
                <c:pt idx="95">
                  <c:v>1.4193799999999999E-2</c:v>
                </c:pt>
                <c:pt idx="96">
                  <c:v>9.9325400000000001E-3</c:v>
                </c:pt>
                <c:pt idx="97">
                  <c:v>4.7509500000000003E-3</c:v>
                </c:pt>
                <c:pt idx="98">
                  <c:v>4.30565E-4</c:v>
                </c:pt>
                <c:pt idx="99">
                  <c:v>3.0273499999999999E-4</c:v>
                </c:pt>
                <c:pt idx="100">
                  <c:v>-7.9085300000000004E-3</c:v>
                </c:pt>
                <c:pt idx="101">
                  <c:v>-8.1215699999999998E-3</c:v>
                </c:pt>
                <c:pt idx="102">
                  <c:v>-9.2536000000000007E-3</c:v>
                </c:pt>
                <c:pt idx="103">
                  <c:v>-1.45825E-2</c:v>
                </c:pt>
                <c:pt idx="104">
                  <c:v>-1.22983E-2</c:v>
                </c:pt>
                <c:pt idx="105">
                  <c:v>-2.1269699999999999E-2</c:v>
                </c:pt>
                <c:pt idx="106">
                  <c:v>-1.9047399999999999E-2</c:v>
                </c:pt>
                <c:pt idx="107">
                  <c:v>-1.9326699999999999E-2</c:v>
                </c:pt>
                <c:pt idx="108">
                  <c:v>-2.2223400000000001E-2</c:v>
                </c:pt>
                <c:pt idx="109">
                  <c:v>-2.5996100000000001E-2</c:v>
                </c:pt>
                <c:pt idx="110">
                  <c:v>-2.33084E-2</c:v>
                </c:pt>
                <c:pt idx="111">
                  <c:v>-2.25595E-2</c:v>
                </c:pt>
                <c:pt idx="112">
                  <c:v>-2.60752E-2</c:v>
                </c:pt>
                <c:pt idx="113">
                  <c:v>-2.5349699999999999E-2</c:v>
                </c:pt>
                <c:pt idx="114">
                  <c:v>-3.1895899999999998E-2</c:v>
                </c:pt>
                <c:pt idx="115">
                  <c:v>-2.93694E-2</c:v>
                </c:pt>
                <c:pt idx="116">
                  <c:v>-3.27613E-2</c:v>
                </c:pt>
                <c:pt idx="117">
                  <c:v>-3.6208299999999999E-2</c:v>
                </c:pt>
                <c:pt idx="118">
                  <c:v>-3.3390299999999998E-2</c:v>
                </c:pt>
                <c:pt idx="119">
                  <c:v>-3.5750900000000002E-2</c:v>
                </c:pt>
                <c:pt idx="120">
                  <c:v>-2.93057E-2</c:v>
                </c:pt>
                <c:pt idx="121">
                  <c:v>-3.4602300000000003E-2</c:v>
                </c:pt>
                <c:pt idx="122">
                  <c:v>-2.8719600000000001E-2</c:v>
                </c:pt>
                <c:pt idx="123">
                  <c:v>-3.1971699999999999E-2</c:v>
                </c:pt>
                <c:pt idx="124">
                  <c:v>-3.1222400000000001E-2</c:v>
                </c:pt>
                <c:pt idx="125">
                  <c:v>-2.6067199999999999E-2</c:v>
                </c:pt>
                <c:pt idx="126">
                  <c:v>-2.7260900000000001E-2</c:v>
                </c:pt>
                <c:pt idx="127">
                  <c:v>-2.1314400000000001E-2</c:v>
                </c:pt>
                <c:pt idx="128">
                  <c:v>-2.2701699999999998E-2</c:v>
                </c:pt>
                <c:pt idx="129">
                  <c:v>-1.44692E-2</c:v>
                </c:pt>
                <c:pt idx="130">
                  <c:v>-1.46173E-2</c:v>
                </c:pt>
                <c:pt idx="131">
                  <c:v>-1.33416E-2</c:v>
                </c:pt>
                <c:pt idx="132">
                  <c:v>-7.0688699999999997E-3</c:v>
                </c:pt>
                <c:pt idx="133">
                  <c:v>-7.9994899999999997E-3</c:v>
                </c:pt>
                <c:pt idx="134">
                  <c:v>2.8241E-3</c:v>
                </c:pt>
                <c:pt idx="135">
                  <c:v>-2.0960999999999999E-4</c:v>
                </c:pt>
                <c:pt idx="136">
                  <c:v>1.1043799999999999E-2</c:v>
                </c:pt>
                <c:pt idx="137">
                  <c:v>1.31155E-2</c:v>
                </c:pt>
                <c:pt idx="138">
                  <c:v>1.81306E-2</c:v>
                </c:pt>
                <c:pt idx="139">
                  <c:v>2.20839E-2</c:v>
                </c:pt>
                <c:pt idx="140">
                  <c:v>2.8024199999999999E-2</c:v>
                </c:pt>
                <c:pt idx="141">
                  <c:v>3.8774999999999997E-2</c:v>
                </c:pt>
                <c:pt idx="142">
                  <c:v>4.2760100000000002E-2</c:v>
                </c:pt>
                <c:pt idx="143">
                  <c:v>5.1124299999999998E-2</c:v>
                </c:pt>
                <c:pt idx="144">
                  <c:v>6.47485E-2</c:v>
                </c:pt>
                <c:pt idx="145">
                  <c:v>7.3197899999999996E-2</c:v>
                </c:pt>
                <c:pt idx="146">
                  <c:v>8.9073100000000002E-2</c:v>
                </c:pt>
                <c:pt idx="147">
                  <c:v>9.4518199999999997E-2</c:v>
                </c:pt>
                <c:pt idx="148">
                  <c:v>0.112399</c:v>
                </c:pt>
                <c:pt idx="149">
                  <c:v>0.117409</c:v>
                </c:pt>
                <c:pt idx="150">
                  <c:v>0.13222500000000001</c:v>
                </c:pt>
                <c:pt idx="151">
                  <c:v>0.14577300000000001</c:v>
                </c:pt>
                <c:pt idx="152">
                  <c:v>0.15517800000000001</c:v>
                </c:pt>
                <c:pt idx="153">
                  <c:v>0.17088900000000001</c:v>
                </c:pt>
                <c:pt idx="154">
                  <c:v>0.179229</c:v>
                </c:pt>
                <c:pt idx="155">
                  <c:v>0.19020000000000001</c:v>
                </c:pt>
                <c:pt idx="156">
                  <c:v>0.197994</c:v>
                </c:pt>
                <c:pt idx="157">
                  <c:v>0.20283599999999999</c:v>
                </c:pt>
                <c:pt idx="158">
                  <c:v>0.21265999999999999</c:v>
                </c:pt>
                <c:pt idx="159">
                  <c:v>0.21160100000000001</c:v>
                </c:pt>
                <c:pt idx="160">
                  <c:v>0.220168</c:v>
                </c:pt>
                <c:pt idx="161">
                  <c:v>0.21372099999999999</c:v>
                </c:pt>
                <c:pt idx="162">
                  <c:v>0.21327499999999999</c:v>
                </c:pt>
                <c:pt idx="163">
                  <c:v>0.207062</c:v>
                </c:pt>
                <c:pt idx="164">
                  <c:v>0.20182700000000001</c:v>
                </c:pt>
                <c:pt idx="165">
                  <c:v>0.19323699999999999</c:v>
                </c:pt>
                <c:pt idx="166">
                  <c:v>0.17544599999999999</c:v>
                </c:pt>
                <c:pt idx="167">
                  <c:v>0.166487</c:v>
                </c:pt>
                <c:pt idx="168">
                  <c:v>0.149087</c:v>
                </c:pt>
                <c:pt idx="169">
                  <c:v>0.13985400000000001</c:v>
                </c:pt>
                <c:pt idx="170">
                  <c:v>0.122575</c:v>
                </c:pt>
                <c:pt idx="171">
                  <c:v>0.104948</c:v>
                </c:pt>
                <c:pt idx="172">
                  <c:v>9.0951900000000002E-2</c:v>
                </c:pt>
                <c:pt idx="173">
                  <c:v>7.6899300000000004E-2</c:v>
                </c:pt>
                <c:pt idx="174">
                  <c:v>6.4127600000000007E-2</c:v>
                </c:pt>
                <c:pt idx="175">
                  <c:v>4.82012E-2</c:v>
                </c:pt>
                <c:pt idx="176">
                  <c:v>3.5966999999999999E-2</c:v>
                </c:pt>
                <c:pt idx="177">
                  <c:v>2.48922E-2</c:v>
                </c:pt>
                <c:pt idx="178">
                  <c:v>1.83111E-2</c:v>
                </c:pt>
                <c:pt idx="179">
                  <c:v>1.04937E-2</c:v>
                </c:pt>
                <c:pt idx="180">
                  <c:v>-3.5646900000000001E-3</c:v>
                </c:pt>
                <c:pt idx="181">
                  <c:v>-6.0986199999999999E-3</c:v>
                </c:pt>
                <c:pt idx="182">
                  <c:v>-1.44105E-2</c:v>
                </c:pt>
                <c:pt idx="183">
                  <c:v>-1.8785300000000001E-2</c:v>
                </c:pt>
                <c:pt idx="184">
                  <c:v>-2.4860199999999999E-2</c:v>
                </c:pt>
                <c:pt idx="185">
                  <c:v>-2.9668799999999999E-2</c:v>
                </c:pt>
                <c:pt idx="186">
                  <c:v>-3.27135E-2</c:v>
                </c:pt>
                <c:pt idx="187">
                  <c:v>-3.5121300000000001E-2</c:v>
                </c:pt>
                <c:pt idx="188">
                  <c:v>-3.69016E-2</c:v>
                </c:pt>
                <c:pt idx="189">
                  <c:v>-4.1813400000000001E-2</c:v>
                </c:pt>
                <c:pt idx="190">
                  <c:v>-4.1546300000000001E-2</c:v>
                </c:pt>
                <c:pt idx="191">
                  <c:v>-4.5325699999999997E-2</c:v>
                </c:pt>
                <c:pt idx="192">
                  <c:v>-4.5139899999999997E-2</c:v>
                </c:pt>
                <c:pt idx="193">
                  <c:v>-4.97603E-2</c:v>
                </c:pt>
                <c:pt idx="194">
                  <c:v>-5.2336899999999999E-2</c:v>
                </c:pt>
                <c:pt idx="195">
                  <c:v>-5.0891499999999999E-2</c:v>
                </c:pt>
                <c:pt idx="196">
                  <c:v>-5.3919599999999998E-2</c:v>
                </c:pt>
                <c:pt idx="197">
                  <c:v>-5.5590899999999999E-2</c:v>
                </c:pt>
                <c:pt idx="198">
                  <c:v>-5.7602599999999997E-2</c:v>
                </c:pt>
                <c:pt idx="199">
                  <c:v>-5.8490100000000003E-2</c:v>
                </c:pt>
                <c:pt idx="200">
                  <c:v>-5.8963500000000002E-2</c:v>
                </c:pt>
                <c:pt idx="201">
                  <c:v>-6.0296599999999999E-2</c:v>
                </c:pt>
                <c:pt idx="202">
                  <c:v>-6.1352499999999997E-2</c:v>
                </c:pt>
                <c:pt idx="203">
                  <c:v>-6.4201999999999995E-2</c:v>
                </c:pt>
                <c:pt idx="204">
                  <c:v>-6.3012799999999994E-2</c:v>
                </c:pt>
                <c:pt idx="205">
                  <c:v>-6.2760300000000005E-2</c:v>
                </c:pt>
                <c:pt idx="206">
                  <c:v>-6.3814099999999999E-2</c:v>
                </c:pt>
                <c:pt idx="207">
                  <c:v>-6.4311999999999994E-2</c:v>
                </c:pt>
                <c:pt idx="208">
                  <c:v>-6.53556E-2</c:v>
                </c:pt>
                <c:pt idx="209">
                  <c:v>-6.1998600000000001E-2</c:v>
                </c:pt>
                <c:pt idx="210">
                  <c:v>-6.2795900000000002E-2</c:v>
                </c:pt>
                <c:pt idx="211">
                  <c:v>-6.1426799999999997E-2</c:v>
                </c:pt>
                <c:pt idx="212">
                  <c:v>-6.03232E-2</c:v>
                </c:pt>
                <c:pt idx="213">
                  <c:v>-5.9376400000000003E-2</c:v>
                </c:pt>
                <c:pt idx="214">
                  <c:v>-5.7821200000000003E-2</c:v>
                </c:pt>
                <c:pt idx="215">
                  <c:v>-5.5600900000000002E-2</c:v>
                </c:pt>
                <c:pt idx="216">
                  <c:v>-5.2198000000000001E-2</c:v>
                </c:pt>
                <c:pt idx="217">
                  <c:v>-5.1787800000000002E-2</c:v>
                </c:pt>
                <c:pt idx="218">
                  <c:v>-5.0506299999999997E-2</c:v>
                </c:pt>
                <c:pt idx="219">
                  <c:v>-4.6533999999999999E-2</c:v>
                </c:pt>
                <c:pt idx="220">
                  <c:v>-4.6038299999999997E-2</c:v>
                </c:pt>
                <c:pt idx="221">
                  <c:v>-4.36338E-2</c:v>
                </c:pt>
                <c:pt idx="222">
                  <c:v>-3.9518400000000002E-2</c:v>
                </c:pt>
                <c:pt idx="223">
                  <c:v>-3.7397800000000002E-2</c:v>
                </c:pt>
                <c:pt idx="224">
                  <c:v>-3.5279999999999999E-2</c:v>
                </c:pt>
                <c:pt idx="225">
                  <c:v>-3.2366199999999998E-2</c:v>
                </c:pt>
                <c:pt idx="226">
                  <c:v>-2.99426E-2</c:v>
                </c:pt>
                <c:pt idx="227">
                  <c:v>-2.9892200000000001E-2</c:v>
                </c:pt>
                <c:pt idx="228">
                  <c:v>-2.3978300000000001E-2</c:v>
                </c:pt>
                <c:pt idx="229">
                  <c:v>-2.2988499999999999E-2</c:v>
                </c:pt>
                <c:pt idx="230">
                  <c:v>-1.9523499999999999E-2</c:v>
                </c:pt>
                <c:pt idx="231">
                  <c:v>-1.5923300000000001E-2</c:v>
                </c:pt>
                <c:pt idx="232">
                  <c:v>-1.4016199999999999E-2</c:v>
                </c:pt>
                <c:pt idx="233">
                  <c:v>-1.2881699999999999E-2</c:v>
                </c:pt>
                <c:pt idx="234">
                  <c:v>-9.5093E-3</c:v>
                </c:pt>
                <c:pt idx="235">
                  <c:v>-6.57458E-3</c:v>
                </c:pt>
                <c:pt idx="236">
                  <c:v>-6.8131299999999997E-3</c:v>
                </c:pt>
                <c:pt idx="237">
                  <c:v>-1.1469099999999999E-3</c:v>
                </c:pt>
                <c:pt idx="238">
                  <c:v>1.6245999999999999E-3</c:v>
                </c:pt>
                <c:pt idx="239">
                  <c:v>1.08523E-3</c:v>
                </c:pt>
                <c:pt idx="240">
                  <c:v>3.4256099999999999E-3</c:v>
                </c:pt>
                <c:pt idx="241">
                  <c:v>4.2214399999999999E-3</c:v>
                </c:pt>
                <c:pt idx="242">
                  <c:v>7.6325300000000002E-3</c:v>
                </c:pt>
                <c:pt idx="243">
                  <c:v>1.00859E-2</c:v>
                </c:pt>
                <c:pt idx="244">
                  <c:v>1.23757E-2</c:v>
                </c:pt>
                <c:pt idx="245">
                  <c:v>1.19227E-2</c:v>
                </c:pt>
                <c:pt idx="246">
                  <c:v>1.47987E-2</c:v>
                </c:pt>
                <c:pt idx="247">
                  <c:v>1.6176900000000001E-2</c:v>
                </c:pt>
                <c:pt idx="248">
                  <c:v>1.9115099999999999E-2</c:v>
                </c:pt>
                <c:pt idx="249">
                  <c:v>2.0007299999999999E-2</c:v>
                </c:pt>
                <c:pt idx="250">
                  <c:v>1.9880100000000001E-2</c:v>
                </c:pt>
                <c:pt idx="251">
                  <c:v>2.2057E-2</c:v>
                </c:pt>
                <c:pt idx="252">
                  <c:v>2.2788699999999999E-2</c:v>
                </c:pt>
                <c:pt idx="253">
                  <c:v>2.30023E-2</c:v>
                </c:pt>
                <c:pt idx="254">
                  <c:v>2.53724E-2</c:v>
                </c:pt>
                <c:pt idx="255">
                  <c:v>2.57363E-2</c:v>
                </c:pt>
                <c:pt idx="256">
                  <c:v>2.6736699999999999E-2</c:v>
                </c:pt>
                <c:pt idx="257">
                  <c:v>2.76922E-2</c:v>
                </c:pt>
                <c:pt idx="258">
                  <c:v>2.7506599999999999E-2</c:v>
                </c:pt>
                <c:pt idx="259">
                  <c:v>2.73831E-2</c:v>
                </c:pt>
                <c:pt idx="260">
                  <c:v>2.9612599999999999E-2</c:v>
                </c:pt>
                <c:pt idx="261">
                  <c:v>3.02604E-2</c:v>
                </c:pt>
                <c:pt idx="262">
                  <c:v>3.09258E-2</c:v>
                </c:pt>
                <c:pt idx="263">
                  <c:v>3.1499899999999997E-2</c:v>
                </c:pt>
                <c:pt idx="264">
                  <c:v>3.2228100000000003E-2</c:v>
                </c:pt>
                <c:pt idx="265">
                  <c:v>3.2768600000000002E-2</c:v>
                </c:pt>
                <c:pt idx="266">
                  <c:v>3.2165699999999998E-2</c:v>
                </c:pt>
                <c:pt idx="267">
                  <c:v>3.4947899999999997E-2</c:v>
                </c:pt>
                <c:pt idx="268">
                  <c:v>3.55783E-2</c:v>
                </c:pt>
                <c:pt idx="269">
                  <c:v>3.71767E-2</c:v>
                </c:pt>
                <c:pt idx="270">
                  <c:v>3.8141099999999997E-2</c:v>
                </c:pt>
                <c:pt idx="271">
                  <c:v>3.9048899999999998E-2</c:v>
                </c:pt>
                <c:pt idx="272">
                  <c:v>4.1343999999999999E-2</c:v>
                </c:pt>
                <c:pt idx="273">
                  <c:v>4.2449800000000003E-2</c:v>
                </c:pt>
                <c:pt idx="274">
                  <c:v>4.5290900000000002E-2</c:v>
                </c:pt>
                <c:pt idx="275">
                  <c:v>4.7550000000000002E-2</c:v>
                </c:pt>
                <c:pt idx="276">
                  <c:v>5.0233800000000002E-2</c:v>
                </c:pt>
                <c:pt idx="277">
                  <c:v>5.2324900000000001E-2</c:v>
                </c:pt>
                <c:pt idx="278">
                  <c:v>5.6245999999999997E-2</c:v>
                </c:pt>
                <c:pt idx="279">
                  <c:v>5.87407E-2</c:v>
                </c:pt>
                <c:pt idx="280">
                  <c:v>6.2306300000000002E-2</c:v>
                </c:pt>
                <c:pt idx="281">
                  <c:v>6.5933199999999997E-2</c:v>
                </c:pt>
                <c:pt idx="282">
                  <c:v>6.8799600000000002E-2</c:v>
                </c:pt>
                <c:pt idx="283">
                  <c:v>7.3987399999999995E-2</c:v>
                </c:pt>
                <c:pt idx="284">
                  <c:v>7.7786800000000003E-2</c:v>
                </c:pt>
                <c:pt idx="285">
                  <c:v>8.0700999999999995E-2</c:v>
                </c:pt>
                <c:pt idx="286">
                  <c:v>8.6728899999999998E-2</c:v>
                </c:pt>
                <c:pt idx="287">
                  <c:v>9.1442800000000005E-2</c:v>
                </c:pt>
                <c:pt idx="288">
                  <c:v>9.6585799999999999E-2</c:v>
                </c:pt>
                <c:pt idx="289">
                  <c:v>0.101454</c:v>
                </c:pt>
                <c:pt idx="290">
                  <c:v>0.10591200000000001</c:v>
                </c:pt>
                <c:pt idx="291">
                  <c:v>0.11162999999999999</c:v>
                </c:pt>
                <c:pt idx="292">
                  <c:v>0.116413</c:v>
                </c:pt>
                <c:pt idx="293">
                  <c:v>0.122895</c:v>
                </c:pt>
                <c:pt idx="294">
                  <c:v>0.126944</c:v>
                </c:pt>
                <c:pt idx="295">
                  <c:v>0.13280500000000001</c:v>
                </c:pt>
                <c:pt idx="296">
                  <c:v>0.13727600000000001</c:v>
                </c:pt>
                <c:pt idx="297">
                  <c:v>0.14133200000000001</c:v>
                </c:pt>
                <c:pt idx="298">
                  <c:v>0.146426</c:v>
                </c:pt>
                <c:pt idx="299">
                  <c:v>0.15232699999999999</c:v>
                </c:pt>
                <c:pt idx="300">
                  <c:v>0.155358</c:v>
                </c:pt>
                <c:pt idx="301">
                  <c:v>0.15936500000000001</c:v>
                </c:pt>
                <c:pt idx="302">
                  <c:v>0.162354</c:v>
                </c:pt>
                <c:pt idx="303">
                  <c:v>0.16603699999999999</c:v>
                </c:pt>
                <c:pt idx="304">
                  <c:v>0.16868900000000001</c:v>
                </c:pt>
                <c:pt idx="305">
                  <c:v>0.17122599999999999</c:v>
                </c:pt>
                <c:pt idx="306">
                  <c:v>0.17243</c:v>
                </c:pt>
                <c:pt idx="307">
                  <c:v>0.174007</c:v>
                </c:pt>
                <c:pt idx="308">
                  <c:v>0.174152</c:v>
                </c:pt>
                <c:pt idx="309">
                  <c:v>0.17505599999999999</c:v>
                </c:pt>
                <c:pt idx="310">
                  <c:v>0.17413999999999999</c:v>
                </c:pt>
                <c:pt idx="311">
                  <c:v>0.173403</c:v>
                </c:pt>
                <c:pt idx="312">
                  <c:v>0.17103399999999999</c:v>
                </c:pt>
                <c:pt idx="313">
                  <c:v>0.169294</c:v>
                </c:pt>
                <c:pt idx="314">
                  <c:v>0.166883</c:v>
                </c:pt>
                <c:pt idx="315">
                  <c:v>0.16367799999999999</c:v>
                </c:pt>
                <c:pt idx="316">
                  <c:v>0.15975900000000001</c:v>
                </c:pt>
                <c:pt idx="317">
                  <c:v>0.15562799999999999</c:v>
                </c:pt>
                <c:pt idx="318">
                  <c:v>0.15097099999999999</c:v>
                </c:pt>
                <c:pt idx="319">
                  <c:v>0.14705599999999999</c:v>
                </c:pt>
                <c:pt idx="320">
                  <c:v>0.14190800000000001</c:v>
                </c:pt>
                <c:pt idx="321">
                  <c:v>0.13648099999999999</c:v>
                </c:pt>
                <c:pt idx="322">
                  <c:v>0.13103799999999999</c:v>
                </c:pt>
                <c:pt idx="323">
                  <c:v>0.124935</c:v>
                </c:pt>
                <c:pt idx="324">
                  <c:v>0.119562</c:v>
                </c:pt>
                <c:pt idx="325">
                  <c:v>0.112804</c:v>
                </c:pt>
                <c:pt idx="326">
                  <c:v>0.10664</c:v>
                </c:pt>
                <c:pt idx="327">
                  <c:v>0.100927</c:v>
                </c:pt>
                <c:pt idx="328">
                  <c:v>9.55627E-2</c:v>
                </c:pt>
                <c:pt idx="329">
                  <c:v>8.9722499999999997E-2</c:v>
                </c:pt>
                <c:pt idx="330">
                  <c:v>8.3679100000000006E-2</c:v>
                </c:pt>
                <c:pt idx="331">
                  <c:v>7.7715199999999998E-2</c:v>
                </c:pt>
                <c:pt idx="332">
                  <c:v>7.2331400000000004E-2</c:v>
                </c:pt>
                <c:pt idx="333">
                  <c:v>6.68179E-2</c:v>
                </c:pt>
                <c:pt idx="334">
                  <c:v>6.1442799999999999E-2</c:v>
                </c:pt>
                <c:pt idx="335">
                  <c:v>5.6345899999999997E-2</c:v>
                </c:pt>
                <c:pt idx="336">
                  <c:v>5.1209499999999998E-2</c:v>
                </c:pt>
                <c:pt idx="337">
                  <c:v>4.7153500000000001E-2</c:v>
                </c:pt>
                <c:pt idx="338">
                  <c:v>4.2725699999999998E-2</c:v>
                </c:pt>
                <c:pt idx="339">
                  <c:v>3.8479399999999997E-2</c:v>
                </c:pt>
                <c:pt idx="340">
                  <c:v>3.4218699999999998E-2</c:v>
                </c:pt>
                <c:pt idx="341">
                  <c:v>3.0552200000000002E-2</c:v>
                </c:pt>
                <c:pt idx="342">
                  <c:v>2.6734999999999998E-2</c:v>
                </c:pt>
                <c:pt idx="343">
                  <c:v>2.3605500000000001E-2</c:v>
                </c:pt>
                <c:pt idx="344">
                  <c:v>2.0322900000000001E-2</c:v>
                </c:pt>
                <c:pt idx="345">
                  <c:v>1.7646599999999998E-2</c:v>
                </c:pt>
                <c:pt idx="346">
                  <c:v>1.40628E-2</c:v>
                </c:pt>
                <c:pt idx="347">
                  <c:v>1.1946500000000001E-2</c:v>
                </c:pt>
                <c:pt idx="348">
                  <c:v>9.2194000000000009E-3</c:v>
                </c:pt>
                <c:pt idx="349">
                  <c:v>7.1170299999999999E-3</c:v>
                </c:pt>
                <c:pt idx="350">
                  <c:v>4.7993599999999999E-3</c:v>
                </c:pt>
                <c:pt idx="351">
                  <c:v>2.1477699999999998E-3</c:v>
                </c:pt>
                <c:pt idx="352">
                  <c:v>8.2793500000000002E-4</c:v>
                </c:pt>
                <c:pt idx="353">
                  <c:v>-9.6170499999999998E-4</c:v>
                </c:pt>
                <c:pt idx="354">
                  <c:v>-2.5163799999999999E-3</c:v>
                </c:pt>
                <c:pt idx="355">
                  <c:v>-4.4048999999999998E-3</c:v>
                </c:pt>
                <c:pt idx="356">
                  <c:v>-5.0071999999999998E-3</c:v>
                </c:pt>
                <c:pt idx="357">
                  <c:v>-6.5805200000000003E-3</c:v>
                </c:pt>
                <c:pt idx="358">
                  <c:v>-7.5751100000000004E-3</c:v>
                </c:pt>
                <c:pt idx="359">
                  <c:v>-8.4488199999999992E-3</c:v>
                </c:pt>
                <c:pt idx="360">
                  <c:v>-9.8880900000000004E-3</c:v>
                </c:pt>
                <c:pt idx="361">
                  <c:v>-1.0866799999999999E-2</c:v>
                </c:pt>
                <c:pt idx="362">
                  <c:v>-1.1746899999999999E-2</c:v>
                </c:pt>
                <c:pt idx="363">
                  <c:v>-1.2701199999999999E-2</c:v>
                </c:pt>
                <c:pt idx="364">
                  <c:v>-1.3029900000000001E-2</c:v>
                </c:pt>
                <c:pt idx="365">
                  <c:v>-1.38973E-2</c:v>
                </c:pt>
                <c:pt idx="366">
                  <c:v>-1.4682499999999999E-2</c:v>
                </c:pt>
                <c:pt idx="367">
                  <c:v>-1.4732200000000001E-2</c:v>
                </c:pt>
                <c:pt idx="368">
                  <c:v>-1.5657600000000001E-2</c:v>
                </c:pt>
                <c:pt idx="369">
                  <c:v>-1.5727499999999998E-2</c:v>
                </c:pt>
                <c:pt idx="370">
                  <c:v>-1.6690699999999999E-2</c:v>
                </c:pt>
                <c:pt idx="371">
                  <c:v>-1.6053100000000001E-2</c:v>
                </c:pt>
                <c:pt idx="372">
                  <c:v>-1.6538799999999999E-2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FB8-492F-B672-0DD4A80DB676}"/>
            </c:ext>
          </c:extLst>
        </c:ser>
        <c:ser>
          <c:idx val="1"/>
          <c:order val="1"/>
          <c:tx>
            <c:v>Fit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lvtemporary_570873!$C$2:$C$373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lvtemporary_570873!$D$2:$D$373</c:f>
              <c:numCache>
                <c:formatCode>General</c:formatCode>
                <c:ptCount val="372"/>
                <c:pt idx="0">
                  <c:v>-7.6000499999999999E-2</c:v>
                </c:pt>
                <c:pt idx="1">
                  <c:v>-7.3687100000000005E-2</c:v>
                </c:pt>
                <c:pt idx="2">
                  <c:v>-6.9733600000000007E-2</c:v>
                </c:pt>
                <c:pt idx="3">
                  <c:v>-6.4297199999999999E-2</c:v>
                </c:pt>
                <c:pt idx="4">
                  <c:v>-6.2068999999999999E-2</c:v>
                </c:pt>
                <c:pt idx="5">
                  <c:v>-6.0659299999999999E-2</c:v>
                </c:pt>
                <c:pt idx="6">
                  <c:v>-6.08099E-2</c:v>
                </c:pt>
                <c:pt idx="7">
                  <c:v>-6.2997499999999998E-2</c:v>
                </c:pt>
                <c:pt idx="8">
                  <c:v>-6.1037399999999999E-2</c:v>
                </c:pt>
                <c:pt idx="9">
                  <c:v>-6.25468E-2</c:v>
                </c:pt>
                <c:pt idx="10">
                  <c:v>-6.3549099999999997E-2</c:v>
                </c:pt>
                <c:pt idx="11">
                  <c:v>-6.5439200000000003E-2</c:v>
                </c:pt>
                <c:pt idx="12">
                  <c:v>-6.1653600000000003E-2</c:v>
                </c:pt>
                <c:pt idx="13">
                  <c:v>-6.0897600000000003E-2</c:v>
                </c:pt>
                <c:pt idx="14">
                  <c:v>-6.2022800000000003E-2</c:v>
                </c:pt>
                <c:pt idx="15">
                  <c:v>-6.3689499999999996E-2</c:v>
                </c:pt>
                <c:pt idx="16">
                  <c:v>-6.3347700000000007E-2</c:v>
                </c:pt>
                <c:pt idx="17">
                  <c:v>-6.1483099999999999E-2</c:v>
                </c:pt>
                <c:pt idx="18">
                  <c:v>-5.9663800000000003E-2</c:v>
                </c:pt>
                <c:pt idx="19">
                  <c:v>-5.8817599999999998E-2</c:v>
                </c:pt>
                <c:pt idx="20">
                  <c:v>-5.7169900000000003E-2</c:v>
                </c:pt>
                <c:pt idx="21">
                  <c:v>-5.3951199999999998E-2</c:v>
                </c:pt>
                <c:pt idx="22">
                  <c:v>-5.1457900000000001E-2</c:v>
                </c:pt>
                <c:pt idx="23">
                  <c:v>-5.12243E-2</c:v>
                </c:pt>
                <c:pt idx="24">
                  <c:v>-4.8682599999999999E-2</c:v>
                </c:pt>
                <c:pt idx="25">
                  <c:v>-4.6298800000000001E-2</c:v>
                </c:pt>
                <c:pt idx="26">
                  <c:v>-4.4286899999999997E-2</c:v>
                </c:pt>
                <c:pt idx="27">
                  <c:v>-4.1058400000000002E-2</c:v>
                </c:pt>
                <c:pt idx="28">
                  <c:v>-3.9476999999999998E-2</c:v>
                </c:pt>
                <c:pt idx="29">
                  <c:v>-3.5263299999999997E-2</c:v>
                </c:pt>
                <c:pt idx="30">
                  <c:v>-3.1472E-2</c:v>
                </c:pt>
                <c:pt idx="31">
                  <c:v>-3.0173599999999998E-2</c:v>
                </c:pt>
                <c:pt idx="32">
                  <c:v>-2.9512400000000001E-2</c:v>
                </c:pt>
                <c:pt idx="33">
                  <c:v>-2.7839900000000001E-2</c:v>
                </c:pt>
                <c:pt idx="34">
                  <c:v>-2.4994800000000001E-2</c:v>
                </c:pt>
                <c:pt idx="35">
                  <c:v>-2.25448E-2</c:v>
                </c:pt>
                <c:pt idx="36">
                  <c:v>-1.9154600000000001E-2</c:v>
                </c:pt>
                <c:pt idx="37">
                  <c:v>-1.56133E-2</c:v>
                </c:pt>
                <c:pt idx="38">
                  <c:v>-1.3738800000000001E-2</c:v>
                </c:pt>
                <c:pt idx="39">
                  <c:v>-1.15797E-2</c:v>
                </c:pt>
                <c:pt idx="40">
                  <c:v>-6.71625E-3</c:v>
                </c:pt>
                <c:pt idx="41">
                  <c:v>-2.9729299999999999E-3</c:v>
                </c:pt>
                <c:pt idx="42">
                  <c:v>1.36198E-3</c:v>
                </c:pt>
                <c:pt idx="43">
                  <c:v>4.1936100000000004E-3</c:v>
                </c:pt>
                <c:pt idx="44">
                  <c:v>4.9205400000000002E-3</c:v>
                </c:pt>
                <c:pt idx="45">
                  <c:v>9.3414499999999994E-3</c:v>
                </c:pt>
                <c:pt idx="46">
                  <c:v>1.09946E-2</c:v>
                </c:pt>
                <c:pt idx="47">
                  <c:v>1.46497E-2</c:v>
                </c:pt>
                <c:pt idx="48">
                  <c:v>1.8166700000000001E-2</c:v>
                </c:pt>
                <c:pt idx="49">
                  <c:v>2.0582E-2</c:v>
                </c:pt>
                <c:pt idx="50">
                  <c:v>2.29946E-2</c:v>
                </c:pt>
                <c:pt idx="51">
                  <c:v>2.8028399999999998E-2</c:v>
                </c:pt>
                <c:pt idx="52">
                  <c:v>3.12114E-2</c:v>
                </c:pt>
                <c:pt idx="53">
                  <c:v>3.03994E-2</c:v>
                </c:pt>
                <c:pt idx="54">
                  <c:v>3.2323299999999999E-2</c:v>
                </c:pt>
                <c:pt idx="55">
                  <c:v>3.46418E-2</c:v>
                </c:pt>
                <c:pt idx="56">
                  <c:v>3.6395999999999998E-2</c:v>
                </c:pt>
                <c:pt idx="57">
                  <c:v>3.9144699999999998E-2</c:v>
                </c:pt>
                <c:pt idx="58">
                  <c:v>4.0448199999999997E-2</c:v>
                </c:pt>
                <c:pt idx="59">
                  <c:v>4.1199399999999997E-2</c:v>
                </c:pt>
                <c:pt idx="60">
                  <c:v>4.3448500000000001E-2</c:v>
                </c:pt>
                <c:pt idx="61">
                  <c:v>4.5024700000000001E-2</c:v>
                </c:pt>
                <c:pt idx="62">
                  <c:v>4.4092800000000001E-2</c:v>
                </c:pt>
                <c:pt idx="63">
                  <c:v>4.5531000000000002E-2</c:v>
                </c:pt>
                <c:pt idx="64">
                  <c:v>4.6632399999999997E-2</c:v>
                </c:pt>
                <c:pt idx="65">
                  <c:v>4.8903599999999998E-2</c:v>
                </c:pt>
                <c:pt idx="66">
                  <c:v>5.0046300000000002E-2</c:v>
                </c:pt>
                <c:pt idx="67">
                  <c:v>5.1812200000000003E-2</c:v>
                </c:pt>
                <c:pt idx="68">
                  <c:v>5.20131E-2</c:v>
                </c:pt>
                <c:pt idx="69">
                  <c:v>5.5076300000000002E-2</c:v>
                </c:pt>
                <c:pt idx="70">
                  <c:v>5.8163399999999997E-2</c:v>
                </c:pt>
                <c:pt idx="71">
                  <c:v>5.89989E-2</c:v>
                </c:pt>
                <c:pt idx="72">
                  <c:v>6.1422999999999998E-2</c:v>
                </c:pt>
                <c:pt idx="73">
                  <c:v>6.0904399999999997E-2</c:v>
                </c:pt>
                <c:pt idx="74">
                  <c:v>6.3272599999999998E-2</c:v>
                </c:pt>
                <c:pt idx="75">
                  <c:v>6.6264600000000007E-2</c:v>
                </c:pt>
                <c:pt idx="76">
                  <c:v>6.9754899999999995E-2</c:v>
                </c:pt>
                <c:pt idx="77">
                  <c:v>6.9588700000000003E-2</c:v>
                </c:pt>
                <c:pt idx="78">
                  <c:v>7.0543099999999997E-2</c:v>
                </c:pt>
                <c:pt idx="79">
                  <c:v>7.2494799999999998E-2</c:v>
                </c:pt>
                <c:pt idx="80">
                  <c:v>7.3591000000000004E-2</c:v>
                </c:pt>
                <c:pt idx="81">
                  <c:v>7.1934300000000007E-2</c:v>
                </c:pt>
                <c:pt idx="82">
                  <c:v>6.9677000000000003E-2</c:v>
                </c:pt>
                <c:pt idx="83">
                  <c:v>6.8844100000000005E-2</c:v>
                </c:pt>
                <c:pt idx="84">
                  <c:v>6.5715800000000005E-2</c:v>
                </c:pt>
                <c:pt idx="85">
                  <c:v>6.5823900000000005E-2</c:v>
                </c:pt>
                <c:pt idx="86">
                  <c:v>6.1368600000000002E-2</c:v>
                </c:pt>
                <c:pt idx="87">
                  <c:v>5.5629499999999998E-2</c:v>
                </c:pt>
                <c:pt idx="88">
                  <c:v>5.2688400000000003E-2</c:v>
                </c:pt>
                <c:pt idx="89">
                  <c:v>4.6830499999999997E-2</c:v>
                </c:pt>
                <c:pt idx="90">
                  <c:v>4.1854799999999998E-2</c:v>
                </c:pt>
                <c:pt idx="91">
                  <c:v>3.7047099999999999E-2</c:v>
                </c:pt>
                <c:pt idx="92">
                  <c:v>3.3136600000000002E-2</c:v>
                </c:pt>
                <c:pt idx="93">
                  <c:v>3.0336599999999998E-2</c:v>
                </c:pt>
                <c:pt idx="94">
                  <c:v>2.65192E-2</c:v>
                </c:pt>
                <c:pt idx="95">
                  <c:v>2.1116900000000001E-2</c:v>
                </c:pt>
                <c:pt idx="96">
                  <c:v>1.6153899999999999E-2</c:v>
                </c:pt>
                <c:pt idx="97">
                  <c:v>1.35163E-2</c:v>
                </c:pt>
                <c:pt idx="98">
                  <c:v>8.2004499999999998E-3</c:v>
                </c:pt>
                <c:pt idx="99">
                  <c:v>4.8019500000000001E-3</c:v>
                </c:pt>
                <c:pt idx="100">
                  <c:v>1.8347599999999999E-3</c:v>
                </c:pt>
                <c:pt idx="101">
                  <c:v>-9.845609999999999E-4</c:v>
                </c:pt>
                <c:pt idx="102">
                  <c:v>-2.9891700000000002E-3</c:v>
                </c:pt>
                <c:pt idx="103">
                  <c:v>-6.1591500000000004E-3</c:v>
                </c:pt>
                <c:pt idx="104">
                  <c:v>-1.0164400000000001E-2</c:v>
                </c:pt>
                <c:pt idx="105">
                  <c:v>-1.12795E-2</c:v>
                </c:pt>
                <c:pt idx="106">
                  <c:v>-1.0674299999999999E-2</c:v>
                </c:pt>
                <c:pt idx="107">
                  <c:v>-1.31459E-2</c:v>
                </c:pt>
                <c:pt idx="108">
                  <c:v>-1.5894100000000001E-2</c:v>
                </c:pt>
                <c:pt idx="109">
                  <c:v>-1.5875E-2</c:v>
                </c:pt>
                <c:pt idx="110">
                  <c:v>-1.8010700000000001E-2</c:v>
                </c:pt>
                <c:pt idx="111">
                  <c:v>-2.0144200000000001E-2</c:v>
                </c:pt>
                <c:pt idx="112">
                  <c:v>-2.1206200000000001E-2</c:v>
                </c:pt>
                <c:pt idx="113">
                  <c:v>-2.3944500000000001E-2</c:v>
                </c:pt>
                <c:pt idx="114">
                  <c:v>-2.58035E-2</c:v>
                </c:pt>
                <c:pt idx="115">
                  <c:v>-2.73003E-2</c:v>
                </c:pt>
                <c:pt idx="116">
                  <c:v>-2.84395E-2</c:v>
                </c:pt>
                <c:pt idx="117">
                  <c:v>-2.87566E-2</c:v>
                </c:pt>
                <c:pt idx="118">
                  <c:v>-2.9898899999999999E-2</c:v>
                </c:pt>
                <c:pt idx="119">
                  <c:v>-3.0738600000000001E-2</c:v>
                </c:pt>
                <c:pt idx="120">
                  <c:v>-3.0701599999999999E-2</c:v>
                </c:pt>
                <c:pt idx="121">
                  <c:v>-2.9307699999999999E-2</c:v>
                </c:pt>
                <c:pt idx="122">
                  <c:v>-2.8661900000000001E-2</c:v>
                </c:pt>
                <c:pt idx="123">
                  <c:v>-2.9255099999999999E-2</c:v>
                </c:pt>
                <c:pt idx="124">
                  <c:v>-2.8675599999999999E-2</c:v>
                </c:pt>
                <c:pt idx="125">
                  <c:v>-2.7999300000000001E-2</c:v>
                </c:pt>
                <c:pt idx="126">
                  <c:v>-2.6907E-2</c:v>
                </c:pt>
                <c:pt idx="127">
                  <c:v>-2.5692699999999999E-2</c:v>
                </c:pt>
                <c:pt idx="128">
                  <c:v>-2.4155900000000001E-2</c:v>
                </c:pt>
                <c:pt idx="129">
                  <c:v>-2.01835E-2</c:v>
                </c:pt>
                <c:pt idx="130">
                  <c:v>-1.7459800000000001E-2</c:v>
                </c:pt>
                <c:pt idx="131">
                  <c:v>-1.48515E-2</c:v>
                </c:pt>
                <c:pt idx="132">
                  <c:v>-1.21656E-2</c:v>
                </c:pt>
                <c:pt idx="133">
                  <c:v>-9.8247899999999999E-3</c:v>
                </c:pt>
                <c:pt idx="134">
                  <c:v>-6.71917E-3</c:v>
                </c:pt>
                <c:pt idx="135">
                  <c:v>-2.45642E-3</c:v>
                </c:pt>
                <c:pt idx="136">
                  <c:v>3.0403499999999998E-3</c:v>
                </c:pt>
                <c:pt idx="137">
                  <c:v>8.0865599999999996E-3</c:v>
                </c:pt>
                <c:pt idx="138">
                  <c:v>1.42904E-2</c:v>
                </c:pt>
                <c:pt idx="139">
                  <c:v>2.0347400000000002E-2</c:v>
                </c:pt>
                <c:pt idx="140">
                  <c:v>2.5859400000000001E-2</c:v>
                </c:pt>
                <c:pt idx="141">
                  <c:v>3.4461499999999999E-2</c:v>
                </c:pt>
                <c:pt idx="142">
                  <c:v>4.2845399999999999E-2</c:v>
                </c:pt>
                <c:pt idx="143">
                  <c:v>5.12424E-2</c:v>
                </c:pt>
                <c:pt idx="144">
                  <c:v>6.1101200000000001E-2</c:v>
                </c:pt>
                <c:pt idx="145">
                  <c:v>7.2497300000000001E-2</c:v>
                </c:pt>
                <c:pt idx="146">
                  <c:v>8.3890800000000001E-2</c:v>
                </c:pt>
                <c:pt idx="147">
                  <c:v>9.4864299999999999E-2</c:v>
                </c:pt>
                <c:pt idx="148">
                  <c:v>0.107502</c:v>
                </c:pt>
                <c:pt idx="149">
                  <c:v>0.120974</c:v>
                </c:pt>
                <c:pt idx="150">
                  <c:v>0.134437</c:v>
                </c:pt>
                <c:pt idx="151">
                  <c:v>0.146701</c:v>
                </c:pt>
                <c:pt idx="152">
                  <c:v>0.15832399999999999</c:v>
                </c:pt>
                <c:pt idx="153">
                  <c:v>0.16958500000000001</c:v>
                </c:pt>
                <c:pt idx="154">
                  <c:v>0.18229600000000001</c:v>
                </c:pt>
                <c:pt idx="155">
                  <c:v>0.195686</c:v>
                </c:pt>
                <c:pt idx="156">
                  <c:v>0.20414299999999999</c:v>
                </c:pt>
                <c:pt idx="157">
                  <c:v>0.210032</c:v>
                </c:pt>
                <c:pt idx="158">
                  <c:v>0.214751</c:v>
                </c:pt>
                <c:pt idx="159">
                  <c:v>0.21962899999999999</c:v>
                </c:pt>
                <c:pt idx="160">
                  <c:v>0.220335</c:v>
                </c:pt>
                <c:pt idx="161">
                  <c:v>0.21693599999999999</c:v>
                </c:pt>
                <c:pt idx="162">
                  <c:v>0.21456700000000001</c:v>
                </c:pt>
                <c:pt idx="163">
                  <c:v>0.209457</c:v>
                </c:pt>
                <c:pt idx="164">
                  <c:v>0.201797</c:v>
                </c:pt>
                <c:pt idx="165">
                  <c:v>0.19179399999999999</c:v>
                </c:pt>
                <c:pt idx="166">
                  <c:v>0.178761</c:v>
                </c:pt>
                <c:pt idx="167">
                  <c:v>0.16384000000000001</c:v>
                </c:pt>
                <c:pt idx="168">
                  <c:v>0.14715</c:v>
                </c:pt>
                <c:pt idx="169">
                  <c:v>0.13050500000000001</c:v>
                </c:pt>
                <c:pt idx="170">
                  <c:v>0.116509</c:v>
                </c:pt>
                <c:pt idx="171">
                  <c:v>9.9876800000000002E-2</c:v>
                </c:pt>
                <c:pt idx="172">
                  <c:v>8.3594399999999999E-2</c:v>
                </c:pt>
                <c:pt idx="173">
                  <c:v>7.0447399999999993E-2</c:v>
                </c:pt>
                <c:pt idx="174">
                  <c:v>5.5426200000000002E-2</c:v>
                </c:pt>
                <c:pt idx="175">
                  <c:v>4.2194799999999998E-2</c:v>
                </c:pt>
                <c:pt idx="176">
                  <c:v>3.02755E-2</c:v>
                </c:pt>
                <c:pt idx="177">
                  <c:v>1.96378E-2</c:v>
                </c:pt>
                <c:pt idx="178">
                  <c:v>1.03105E-2</c:v>
                </c:pt>
                <c:pt idx="179">
                  <c:v>1.2439E-3</c:v>
                </c:pt>
                <c:pt idx="180">
                  <c:v>-5.97417E-3</c:v>
                </c:pt>
                <c:pt idx="181">
                  <c:v>-1.28176E-2</c:v>
                </c:pt>
                <c:pt idx="182">
                  <c:v>-1.7990900000000001E-2</c:v>
                </c:pt>
                <c:pt idx="183">
                  <c:v>-2.13771E-2</c:v>
                </c:pt>
                <c:pt idx="184">
                  <c:v>-2.6165000000000001E-2</c:v>
                </c:pt>
                <c:pt idx="185">
                  <c:v>-2.7069599999999999E-2</c:v>
                </c:pt>
                <c:pt idx="186">
                  <c:v>-3.0059200000000001E-2</c:v>
                </c:pt>
                <c:pt idx="187">
                  <c:v>-3.3306500000000003E-2</c:v>
                </c:pt>
                <c:pt idx="188">
                  <c:v>-3.5261500000000001E-2</c:v>
                </c:pt>
                <c:pt idx="189">
                  <c:v>-3.8898500000000003E-2</c:v>
                </c:pt>
                <c:pt idx="190">
                  <c:v>-4.0888000000000001E-2</c:v>
                </c:pt>
                <c:pt idx="191">
                  <c:v>-4.1654799999999999E-2</c:v>
                </c:pt>
                <c:pt idx="192">
                  <c:v>-4.3482199999999999E-2</c:v>
                </c:pt>
                <c:pt idx="193">
                  <c:v>-4.5999900000000003E-2</c:v>
                </c:pt>
                <c:pt idx="194">
                  <c:v>-4.802E-2</c:v>
                </c:pt>
                <c:pt idx="195">
                  <c:v>-5.2435599999999999E-2</c:v>
                </c:pt>
                <c:pt idx="196">
                  <c:v>-5.5349299999999997E-2</c:v>
                </c:pt>
                <c:pt idx="197">
                  <c:v>-5.6860000000000001E-2</c:v>
                </c:pt>
                <c:pt idx="198">
                  <c:v>-5.8811799999999997E-2</c:v>
                </c:pt>
                <c:pt idx="199">
                  <c:v>-6.0790499999999997E-2</c:v>
                </c:pt>
                <c:pt idx="200">
                  <c:v>-6.268E-2</c:v>
                </c:pt>
                <c:pt idx="201">
                  <c:v>-6.43677E-2</c:v>
                </c:pt>
                <c:pt idx="202">
                  <c:v>-6.4908099999999996E-2</c:v>
                </c:pt>
                <c:pt idx="203">
                  <c:v>-6.5483399999999997E-2</c:v>
                </c:pt>
                <c:pt idx="204">
                  <c:v>-6.5227800000000002E-2</c:v>
                </c:pt>
                <c:pt idx="205">
                  <c:v>-6.5542000000000003E-2</c:v>
                </c:pt>
                <c:pt idx="206">
                  <c:v>-6.5323099999999995E-2</c:v>
                </c:pt>
                <c:pt idx="207">
                  <c:v>-6.4741300000000002E-2</c:v>
                </c:pt>
                <c:pt idx="208">
                  <c:v>-6.4258800000000005E-2</c:v>
                </c:pt>
                <c:pt idx="209">
                  <c:v>-6.3479099999999997E-2</c:v>
                </c:pt>
                <c:pt idx="210">
                  <c:v>-6.2739299999999998E-2</c:v>
                </c:pt>
                <c:pt idx="211">
                  <c:v>-6.1349300000000002E-2</c:v>
                </c:pt>
                <c:pt idx="212">
                  <c:v>-5.9177199999999999E-2</c:v>
                </c:pt>
                <c:pt idx="213">
                  <c:v>-5.6101100000000001E-2</c:v>
                </c:pt>
                <c:pt idx="214">
                  <c:v>-5.4263400000000003E-2</c:v>
                </c:pt>
                <c:pt idx="215">
                  <c:v>-5.2548600000000001E-2</c:v>
                </c:pt>
                <c:pt idx="216">
                  <c:v>-5.0501299999999999E-2</c:v>
                </c:pt>
                <c:pt idx="217">
                  <c:v>-4.9144100000000003E-2</c:v>
                </c:pt>
                <c:pt idx="218">
                  <c:v>-4.8010999999999998E-2</c:v>
                </c:pt>
                <c:pt idx="219">
                  <c:v>-4.4297299999999998E-2</c:v>
                </c:pt>
                <c:pt idx="220">
                  <c:v>-4.2216900000000002E-2</c:v>
                </c:pt>
                <c:pt idx="221">
                  <c:v>-4.0547600000000003E-2</c:v>
                </c:pt>
                <c:pt idx="222">
                  <c:v>-3.7332900000000002E-2</c:v>
                </c:pt>
                <c:pt idx="223">
                  <c:v>-3.5764700000000003E-2</c:v>
                </c:pt>
                <c:pt idx="224">
                  <c:v>-3.4159799999999997E-2</c:v>
                </c:pt>
                <c:pt idx="225">
                  <c:v>-3.0916599999999999E-2</c:v>
                </c:pt>
                <c:pt idx="226">
                  <c:v>-2.7831499999999999E-2</c:v>
                </c:pt>
                <c:pt idx="227">
                  <c:v>-2.70788E-2</c:v>
                </c:pt>
                <c:pt idx="228">
                  <c:v>-2.4675900000000001E-2</c:v>
                </c:pt>
                <c:pt idx="229">
                  <c:v>-2.26197E-2</c:v>
                </c:pt>
                <c:pt idx="230">
                  <c:v>-2.0552500000000001E-2</c:v>
                </c:pt>
                <c:pt idx="231">
                  <c:v>-1.6521000000000001E-2</c:v>
                </c:pt>
                <c:pt idx="232">
                  <c:v>-1.4106499999999999E-2</c:v>
                </c:pt>
                <c:pt idx="233">
                  <c:v>-1.10647E-2</c:v>
                </c:pt>
                <c:pt idx="234">
                  <c:v>-9.1056899999999996E-3</c:v>
                </c:pt>
                <c:pt idx="235">
                  <c:v>-7.3617099999999996E-3</c:v>
                </c:pt>
                <c:pt idx="236">
                  <c:v>-3.5732799999999999E-3</c:v>
                </c:pt>
                <c:pt idx="237">
                  <c:v>-5.9473999999999996E-4</c:v>
                </c:pt>
                <c:pt idx="238">
                  <c:v>2.1557799999999999E-4</c:v>
                </c:pt>
                <c:pt idx="239">
                  <c:v>1.6210199999999999E-3</c:v>
                </c:pt>
                <c:pt idx="240">
                  <c:v>2.9489199999999998E-3</c:v>
                </c:pt>
                <c:pt idx="241">
                  <c:v>6.5165300000000004E-3</c:v>
                </c:pt>
                <c:pt idx="242">
                  <c:v>9.6591999999999997E-3</c:v>
                </c:pt>
                <c:pt idx="243">
                  <c:v>8.7698399999999992E-3</c:v>
                </c:pt>
                <c:pt idx="244">
                  <c:v>1.1301500000000001E-2</c:v>
                </c:pt>
                <c:pt idx="245">
                  <c:v>1.4170800000000001E-2</c:v>
                </c:pt>
                <c:pt idx="246">
                  <c:v>1.6688399999999999E-2</c:v>
                </c:pt>
                <c:pt idx="247">
                  <c:v>1.7326899999999999E-2</c:v>
                </c:pt>
                <c:pt idx="248">
                  <c:v>1.8326499999999999E-2</c:v>
                </c:pt>
                <c:pt idx="249">
                  <c:v>1.9066099999999999E-2</c:v>
                </c:pt>
                <c:pt idx="250">
                  <c:v>2.0267899999999998E-2</c:v>
                </c:pt>
                <c:pt idx="251">
                  <c:v>2.20092E-2</c:v>
                </c:pt>
                <c:pt idx="252">
                  <c:v>2.1881000000000001E-2</c:v>
                </c:pt>
                <c:pt idx="253">
                  <c:v>2.0956300000000001E-2</c:v>
                </c:pt>
                <c:pt idx="254">
                  <c:v>2.2508199999999999E-2</c:v>
                </c:pt>
                <c:pt idx="255">
                  <c:v>2.1068699999999999E-2</c:v>
                </c:pt>
                <c:pt idx="256">
                  <c:v>2.2598300000000002E-2</c:v>
                </c:pt>
                <c:pt idx="257">
                  <c:v>2.2842600000000001E-2</c:v>
                </c:pt>
                <c:pt idx="258">
                  <c:v>2.3283399999999999E-2</c:v>
                </c:pt>
                <c:pt idx="259">
                  <c:v>2.2232499999999999E-2</c:v>
                </c:pt>
                <c:pt idx="260">
                  <c:v>2.27791E-2</c:v>
                </c:pt>
                <c:pt idx="261">
                  <c:v>2.2681799999999998E-2</c:v>
                </c:pt>
                <c:pt idx="262">
                  <c:v>2.3892300000000002E-2</c:v>
                </c:pt>
                <c:pt idx="263">
                  <c:v>2.48068E-2</c:v>
                </c:pt>
                <c:pt idx="264">
                  <c:v>2.5132499999999999E-2</c:v>
                </c:pt>
                <c:pt idx="265">
                  <c:v>2.54665E-2</c:v>
                </c:pt>
                <c:pt idx="266">
                  <c:v>2.55686E-2</c:v>
                </c:pt>
                <c:pt idx="267">
                  <c:v>2.7483799999999999E-2</c:v>
                </c:pt>
                <c:pt idx="268">
                  <c:v>2.79294E-2</c:v>
                </c:pt>
                <c:pt idx="269">
                  <c:v>3.1607799999999998E-2</c:v>
                </c:pt>
                <c:pt idx="270">
                  <c:v>3.4300299999999999E-2</c:v>
                </c:pt>
                <c:pt idx="271">
                  <c:v>3.59441E-2</c:v>
                </c:pt>
                <c:pt idx="272">
                  <c:v>3.64692E-2</c:v>
                </c:pt>
                <c:pt idx="273">
                  <c:v>3.9712400000000002E-2</c:v>
                </c:pt>
                <c:pt idx="274">
                  <c:v>4.3233800000000003E-2</c:v>
                </c:pt>
                <c:pt idx="275">
                  <c:v>4.6971800000000001E-2</c:v>
                </c:pt>
                <c:pt idx="276">
                  <c:v>4.9783899999999999E-2</c:v>
                </c:pt>
                <c:pt idx="277">
                  <c:v>5.2639600000000002E-2</c:v>
                </c:pt>
                <c:pt idx="278">
                  <c:v>5.6442399999999997E-2</c:v>
                </c:pt>
                <c:pt idx="279">
                  <c:v>6.0037399999999998E-2</c:v>
                </c:pt>
                <c:pt idx="280">
                  <c:v>6.4651200000000006E-2</c:v>
                </c:pt>
                <c:pt idx="281">
                  <c:v>6.9598199999999999E-2</c:v>
                </c:pt>
                <c:pt idx="282">
                  <c:v>7.2887900000000005E-2</c:v>
                </c:pt>
                <c:pt idx="283">
                  <c:v>7.7594999999999997E-2</c:v>
                </c:pt>
                <c:pt idx="284">
                  <c:v>8.31842E-2</c:v>
                </c:pt>
                <c:pt idx="285">
                  <c:v>8.8725200000000004E-2</c:v>
                </c:pt>
                <c:pt idx="286">
                  <c:v>9.4225299999999998E-2</c:v>
                </c:pt>
                <c:pt idx="287">
                  <c:v>9.8417000000000004E-2</c:v>
                </c:pt>
                <c:pt idx="288">
                  <c:v>0.10420599999999999</c:v>
                </c:pt>
                <c:pt idx="289">
                  <c:v>0.109612</c:v>
                </c:pt>
                <c:pt idx="290">
                  <c:v>0.114255</c:v>
                </c:pt>
                <c:pt idx="291">
                  <c:v>0.120489</c:v>
                </c:pt>
                <c:pt idx="292">
                  <c:v>0.12708</c:v>
                </c:pt>
                <c:pt idx="293">
                  <c:v>0.13142300000000001</c:v>
                </c:pt>
                <c:pt idx="294">
                  <c:v>0.13592599999999999</c:v>
                </c:pt>
                <c:pt idx="295">
                  <c:v>0.14282700000000001</c:v>
                </c:pt>
                <c:pt idx="296">
                  <c:v>0.14823900000000001</c:v>
                </c:pt>
                <c:pt idx="297">
                  <c:v>0.151695</c:v>
                </c:pt>
                <c:pt idx="298">
                  <c:v>0.155056</c:v>
                </c:pt>
                <c:pt idx="299">
                  <c:v>0.159631</c:v>
                </c:pt>
                <c:pt idx="300">
                  <c:v>0.16331999999999999</c:v>
                </c:pt>
                <c:pt idx="301">
                  <c:v>0.16573299999999999</c:v>
                </c:pt>
                <c:pt idx="302">
                  <c:v>0.169046</c:v>
                </c:pt>
                <c:pt idx="303">
                  <c:v>0.172184</c:v>
                </c:pt>
                <c:pt idx="304">
                  <c:v>0.173793</c:v>
                </c:pt>
                <c:pt idx="305">
                  <c:v>0.17433000000000001</c:v>
                </c:pt>
                <c:pt idx="306">
                  <c:v>0.17574000000000001</c:v>
                </c:pt>
                <c:pt idx="307">
                  <c:v>0.176956</c:v>
                </c:pt>
                <c:pt idx="308">
                  <c:v>0.17632600000000001</c:v>
                </c:pt>
                <c:pt idx="309">
                  <c:v>0.174348</c:v>
                </c:pt>
                <c:pt idx="310">
                  <c:v>0.17286699999999999</c:v>
                </c:pt>
                <c:pt idx="311">
                  <c:v>0.17188600000000001</c:v>
                </c:pt>
                <c:pt idx="312">
                  <c:v>0.16860600000000001</c:v>
                </c:pt>
                <c:pt idx="313">
                  <c:v>0.16540099999999999</c:v>
                </c:pt>
                <c:pt idx="314">
                  <c:v>0.16286500000000001</c:v>
                </c:pt>
                <c:pt idx="315">
                  <c:v>0.15901000000000001</c:v>
                </c:pt>
                <c:pt idx="316">
                  <c:v>0.15474299999999999</c:v>
                </c:pt>
                <c:pt idx="317">
                  <c:v>0.15035000000000001</c:v>
                </c:pt>
                <c:pt idx="318">
                  <c:v>0.14451600000000001</c:v>
                </c:pt>
                <c:pt idx="319">
                  <c:v>0.137318</c:v>
                </c:pt>
                <c:pt idx="320">
                  <c:v>0.13177900000000001</c:v>
                </c:pt>
                <c:pt idx="321">
                  <c:v>0.12798999999999999</c:v>
                </c:pt>
                <c:pt idx="322">
                  <c:v>0.12256499999999999</c:v>
                </c:pt>
                <c:pt idx="323">
                  <c:v>0.11625099999999999</c:v>
                </c:pt>
                <c:pt idx="324">
                  <c:v>0.110348</c:v>
                </c:pt>
                <c:pt idx="325">
                  <c:v>0.10236000000000001</c:v>
                </c:pt>
                <c:pt idx="326">
                  <c:v>9.5707399999999998E-2</c:v>
                </c:pt>
                <c:pt idx="327">
                  <c:v>9.1099700000000006E-2</c:v>
                </c:pt>
                <c:pt idx="328">
                  <c:v>8.5991899999999996E-2</c:v>
                </c:pt>
                <c:pt idx="329">
                  <c:v>8.0084100000000005E-2</c:v>
                </c:pt>
                <c:pt idx="330">
                  <c:v>7.3611099999999999E-2</c:v>
                </c:pt>
                <c:pt idx="331">
                  <c:v>6.6023499999999999E-2</c:v>
                </c:pt>
                <c:pt idx="332">
                  <c:v>6.2496400000000001E-2</c:v>
                </c:pt>
                <c:pt idx="333">
                  <c:v>5.7697600000000002E-2</c:v>
                </c:pt>
                <c:pt idx="334">
                  <c:v>5.4355899999999999E-2</c:v>
                </c:pt>
                <c:pt idx="335">
                  <c:v>4.85762E-2</c:v>
                </c:pt>
                <c:pt idx="336">
                  <c:v>4.3454600000000003E-2</c:v>
                </c:pt>
                <c:pt idx="337">
                  <c:v>3.9165199999999997E-2</c:v>
                </c:pt>
                <c:pt idx="338">
                  <c:v>3.37106E-2</c:v>
                </c:pt>
                <c:pt idx="339">
                  <c:v>2.8861000000000001E-2</c:v>
                </c:pt>
                <c:pt idx="340">
                  <c:v>2.60494E-2</c:v>
                </c:pt>
                <c:pt idx="341">
                  <c:v>2.4408699999999998E-2</c:v>
                </c:pt>
                <c:pt idx="342">
                  <c:v>2.1034299999999999E-2</c:v>
                </c:pt>
                <c:pt idx="343">
                  <c:v>1.8112E-2</c:v>
                </c:pt>
                <c:pt idx="344">
                  <c:v>1.43407E-2</c:v>
                </c:pt>
                <c:pt idx="345">
                  <c:v>1.35554E-2</c:v>
                </c:pt>
                <c:pt idx="346">
                  <c:v>1.16597E-2</c:v>
                </c:pt>
                <c:pt idx="347">
                  <c:v>8.7140800000000008E-3</c:v>
                </c:pt>
                <c:pt idx="348">
                  <c:v>8.3389899999999993E-3</c:v>
                </c:pt>
                <c:pt idx="349">
                  <c:v>6.5551300000000002E-3</c:v>
                </c:pt>
                <c:pt idx="350">
                  <c:v>4.5283700000000003E-3</c:v>
                </c:pt>
                <c:pt idx="351">
                  <c:v>4.2079200000000004E-3</c:v>
                </c:pt>
                <c:pt idx="352">
                  <c:v>2.4993200000000002E-3</c:v>
                </c:pt>
                <c:pt idx="353" formatCode="0.00E+00">
                  <c:v>-9.6449300000000005E-5</c:v>
                </c:pt>
                <c:pt idx="354">
                  <c:v>-1.8711299999999999E-3</c:v>
                </c:pt>
                <c:pt idx="355">
                  <c:v>-5.9614200000000003E-4</c:v>
                </c:pt>
                <c:pt idx="356">
                  <c:v>-1.62426E-3</c:v>
                </c:pt>
                <c:pt idx="357">
                  <c:v>-4.7508799999999999E-3</c:v>
                </c:pt>
                <c:pt idx="358">
                  <c:v>-3.5220999999999998E-3</c:v>
                </c:pt>
                <c:pt idx="359">
                  <c:v>-1.5538500000000001E-3</c:v>
                </c:pt>
                <c:pt idx="360">
                  <c:v>-2.48285E-3</c:v>
                </c:pt>
                <c:pt idx="361">
                  <c:v>-3.1345499999999998E-3</c:v>
                </c:pt>
                <c:pt idx="362">
                  <c:v>-2.9418299999999999E-3</c:v>
                </c:pt>
                <c:pt idx="363">
                  <c:v>-3.5525299999999999E-3</c:v>
                </c:pt>
                <c:pt idx="364">
                  <c:v>-4.1960499999999998E-3</c:v>
                </c:pt>
                <c:pt idx="365">
                  <c:v>-3.6557999999999998E-3</c:v>
                </c:pt>
                <c:pt idx="366">
                  <c:v>-2.5696600000000001E-3</c:v>
                </c:pt>
                <c:pt idx="367">
                  <c:v>-2.2110599999999999E-3</c:v>
                </c:pt>
                <c:pt idx="368">
                  <c:v>-2.3065E-3</c:v>
                </c:pt>
                <c:pt idx="369">
                  <c:v>-3.4228800000000001E-3</c:v>
                </c:pt>
                <c:pt idx="370">
                  <c:v>-1.00121E-3</c:v>
                </c:pt>
                <c:pt idx="371">
                  <c:v>-7.9852000000000005E-4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FB8-492F-B672-0DD4A80DB676}"/>
            </c:ext>
          </c:extLst>
        </c:ser>
        <c:ser>
          <c:idx val="2"/>
          <c:order val="2"/>
          <c:tx>
            <c:v>Residulas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lvtemporary_570873!$E$2:$E$373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lvtemporary_570873!$F$2:$F$373</c:f>
              <c:numCache>
                <c:formatCode>General</c:formatCode>
                <c:ptCount val="372"/>
                <c:pt idx="0">
                  <c:v>6.7454099999999996E-4</c:v>
                </c:pt>
                <c:pt idx="1">
                  <c:v>2.0038299999999998E-3</c:v>
                </c:pt>
                <c:pt idx="2">
                  <c:v>-3.3914900000000002E-4</c:v>
                </c:pt>
                <c:pt idx="3">
                  <c:v>-3.75151E-3</c:v>
                </c:pt>
                <c:pt idx="4">
                  <c:v>-8.1812599999999992E-3</c:v>
                </c:pt>
                <c:pt idx="5">
                  <c:v>-9.2812199999999997E-3</c:v>
                </c:pt>
                <c:pt idx="6">
                  <c:v>-7.9568399999999997E-3</c:v>
                </c:pt>
                <c:pt idx="7">
                  <c:v>-5.10109E-3</c:v>
                </c:pt>
                <c:pt idx="8">
                  <c:v>-3.6931099999999999E-3</c:v>
                </c:pt>
                <c:pt idx="9">
                  <c:v>-5.0291600000000004E-3</c:v>
                </c:pt>
                <c:pt idx="10">
                  <c:v>1.06386E-3</c:v>
                </c:pt>
                <c:pt idx="11">
                  <c:v>-1.4269E-3</c:v>
                </c:pt>
                <c:pt idx="12">
                  <c:v>-2.43019E-3</c:v>
                </c:pt>
                <c:pt idx="13">
                  <c:v>1.1639199999999999E-3</c:v>
                </c:pt>
                <c:pt idx="14">
                  <c:v>-1.6798399999999999E-3</c:v>
                </c:pt>
                <c:pt idx="15">
                  <c:v>1.6394999999999999E-3</c:v>
                </c:pt>
                <c:pt idx="16">
                  <c:v>3.9401899999999997E-3</c:v>
                </c:pt>
                <c:pt idx="17">
                  <c:v>3.5177400000000001E-3</c:v>
                </c:pt>
                <c:pt idx="18">
                  <c:v>4.8880800000000004E-3</c:v>
                </c:pt>
                <c:pt idx="19">
                  <c:v>5.7636600000000003E-3</c:v>
                </c:pt>
                <c:pt idx="20">
                  <c:v>7.4657300000000003E-3</c:v>
                </c:pt>
                <c:pt idx="21">
                  <c:v>1.54948E-3</c:v>
                </c:pt>
                <c:pt idx="22">
                  <c:v>3.06837E-3</c:v>
                </c:pt>
                <c:pt idx="23">
                  <c:v>4.8805000000000003E-3</c:v>
                </c:pt>
                <c:pt idx="24">
                  <c:v>2.9059899999999998E-3</c:v>
                </c:pt>
                <c:pt idx="25">
                  <c:v>2.5200499999999998E-3</c:v>
                </c:pt>
                <c:pt idx="26">
                  <c:v>-4.4737200000000003E-4</c:v>
                </c:pt>
                <c:pt idx="27">
                  <c:v>2.5041E-3</c:v>
                </c:pt>
                <c:pt idx="28">
                  <c:v>-1.76834E-3</c:v>
                </c:pt>
                <c:pt idx="29">
                  <c:v>1.35527E-3</c:v>
                </c:pt>
                <c:pt idx="30">
                  <c:v>-2.5911900000000002E-3</c:v>
                </c:pt>
                <c:pt idx="31">
                  <c:v>-1.00321E-3</c:v>
                </c:pt>
                <c:pt idx="32">
                  <c:v>2.74471E-3</c:v>
                </c:pt>
                <c:pt idx="33">
                  <c:v>1.4618700000000001E-3</c:v>
                </c:pt>
                <c:pt idx="34">
                  <c:v>3.1618100000000001E-3</c:v>
                </c:pt>
                <c:pt idx="35">
                  <c:v>3.1727999999999999E-3</c:v>
                </c:pt>
                <c:pt idx="36">
                  <c:v>4.9951099999999997E-3</c:v>
                </c:pt>
                <c:pt idx="37">
                  <c:v>1.25472E-3</c:v>
                </c:pt>
                <c:pt idx="38">
                  <c:v>1.2141400000000001E-3</c:v>
                </c:pt>
                <c:pt idx="39">
                  <c:v>2.4790799999999998E-3</c:v>
                </c:pt>
                <c:pt idx="40">
                  <c:v>2.8847600000000001E-3</c:v>
                </c:pt>
                <c:pt idx="41">
                  <c:v>1.6052600000000001E-3</c:v>
                </c:pt>
                <c:pt idx="42">
                  <c:v>-2.83542E-3</c:v>
                </c:pt>
                <c:pt idx="43">
                  <c:v>9.0936999999999995E-4</c:v>
                </c:pt>
                <c:pt idx="44">
                  <c:v>9.3142699999999997E-4</c:v>
                </c:pt>
                <c:pt idx="45">
                  <c:v>2.6086400000000002E-3</c:v>
                </c:pt>
                <c:pt idx="46">
                  <c:v>1.4605600000000001E-3</c:v>
                </c:pt>
                <c:pt idx="47">
                  <c:v>-1.8832600000000001E-3</c:v>
                </c:pt>
                <c:pt idx="48">
                  <c:v>1.4556199999999999E-3</c:v>
                </c:pt>
                <c:pt idx="49">
                  <c:v>3.0121800000000002E-3</c:v>
                </c:pt>
                <c:pt idx="50">
                  <c:v>3.67601E-3</c:v>
                </c:pt>
                <c:pt idx="51">
                  <c:v>2.1790199999999998E-3</c:v>
                </c:pt>
                <c:pt idx="52">
                  <c:v>8.8605900000000002E-4</c:v>
                </c:pt>
                <c:pt idx="53">
                  <c:v>2.9569800000000001E-3</c:v>
                </c:pt>
                <c:pt idx="54">
                  <c:v>3.1149099999999998E-3</c:v>
                </c:pt>
                <c:pt idx="55">
                  <c:v>5.1117599999999999E-3</c:v>
                </c:pt>
                <c:pt idx="56">
                  <c:v>2.50951E-3</c:v>
                </c:pt>
                <c:pt idx="57">
                  <c:v>2.8777099999999999E-3</c:v>
                </c:pt>
                <c:pt idx="58">
                  <c:v>3.6806999999999999E-3</c:v>
                </c:pt>
                <c:pt idx="59">
                  <c:v>3.9912599999999999E-3</c:v>
                </c:pt>
                <c:pt idx="60">
                  <c:v>1.4658E-3</c:v>
                </c:pt>
                <c:pt idx="61">
                  <c:v>1.37156E-3</c:v>
                </c:pt>
                <c:pt idx="62">
                  <c:v>2.52958E-3</c:v>
                </c:pt>
                <c:pt idx="63">
                  <c:v>1.9859999999999999E-3</c:v>
                </c:pt>
                <c:pt idx="64">
                  <c:v>2.80678E-3</c:v>
                </c:pt>
                <c:pt idx="65">
                  <c:v>5.2080099999999999E-3</c:v>
                </c:pt>
                <c:pt idx="66">
                  <c:v>3.5286900000000001E-3</c:v>
                </c:pt>
                <c:pt idx="67">
                  <c:v>3.1436699999999999E-3</c:v>
                </c:pt>
                <c:pt idx="68">
                  <c:v>-7.0091200000000004E-4</c:v>
                </c:pt>
                <c:pt idx="69">
                  <c:v>2.0273800000000001E-3</c:v>
                </c:pt>
                <c:pt idx="70">
                  <c:v>-1.03119E-3</c:v>
                </c:pt>
                <c:pt idx="71">
                  <c:v>3.2827300000000002E-4</c:v>
                </c:pt>
                <c:pt idx="72" formatCode="0.00E+00">
                  <c:v>1.6696200000000001E-5</c:v>
                </c:pt>
                <c:pt idx="73">
                  <c:v>-5.3895099999999997E-4</c:v>
                </c:pt>
                <c:pt idx="74">
                  <c:v>1.1574000000000001E-3</c:v>
                </c:pt>
                <c:pt idx="75">
                  <c:v>2.2968099999999998E-3</c:v>
                </c:pt>
                <c:pt idx="76">
                  <c:v>-2.5076400000000002E-3</c:v>
                </c:pt>
                <c:pt idx="77">
                  <c:v>-1.10311E-3</c:v>
                </c:pt>
                <c:pt idx="78">
                  <c:v>1.93224E-3</c:v>
                </c:pt>
                <c:pt idx="79">
                  <c:v>-3.39995E-4</c:v>
                </c:pt>
                <c:pt idx="80">
                  <c:v>-2.76772E-3</c:v>
                </c:pt>
                <c:pt idx="81">
                  <c:v>-1.5513199999999999E-3</c:v>
                </c:pt>
                <c:pt idx="82">
                  <c:v>-1.5538100000000001E-4</c:v>
                </c:pt>
                <c:pt idx="83">
                  <c:v>2.4973600000000002E-4</c:v>
                </c:pt>
                <c:pt idx="84">
                  <c:v>1.8801499999999999E-3</c:v>
                </c:pt>
                <c:pt idx="85">
                  <c:v>-1.43096E-3</c:v>
                </c:pt>
                <c:pt idx="86">
                  <c:v>-1.0189000000000001E-3</c:v>
                </c:pt>
                <c:pt idx="87">
                  <c:v>1.83792E-3</c:v>
                </c:pt>
                <c:pt idx="88">
                  <c:v>-6.1091399999999999E-3</c:v>
                </c:pt>
                <c:pt idx="89">
                  <c:v>-1.15095E-3</c:v>
                </c:pt>
                <c:pt idx="90">
                  <c:v>-1.3201599999999999E-3</c:v>
                </c:pt>
                <c:pt idx="91">
                  <c:v>-1.9317399999999999E-3</c:v>
                </c:pt>
                <c:pt idx="92">
                  <c:v>-4.0330000000000001E-3</c:v>
                </c:pt>
                <c:pt idx="93">
                  <c:v>-9.8685700000000001E-3</c:v>
                </c:pt>
                <c:pt idx="94">
                  <c:v>-8.7974799999999999E-3</c:v>
                </c:pt>
                <c:pt idx="95">
                  <c:v>-6.9231199999999996E-3</c:v>
                </c:pt>
                <c:pt idx="96">
                  <c:v>-6.2213900000000003E-3</c:v>
                </c:pt>
                <c:pt idx="97">
                  <c:v>-8.7653899999999996E-3</c:v>
                </c:pt>
                <c:pt idx="98">
                  <c:v>-7.7698899999999998E-3</c:v>
                </c:pt>
                <c:pt idx="99">
                  <c:v>-4.49921E-3</c:v>
                </c:pt>
                <c:pt idx="100">
                  <c:v>-9.7432899999999999E-3</c:v>
                </c:pt>
                <c:pt idx="101">
                  <c:v>-7.1370100000000001E-3</c:v>
                </c:pt>
                <c:pt idx="102">
                  <c:v>-6.2644199999999997E-3</c:v>
                </c:pt>
                <c:pt idx="103">
                  <c:v>-8.4233299999999997E-3</c:v>
                </c:pt>
                <c:pt idx="104">
                  <c:v>-2.1339200000000001E-3</c:v>
                </c:pt>
                <c:pt idx="105">
                  <c:v>-9.9901999999999994E-3</c:v>
                </c:pt>
                <c:pt idx="106">
                  <c:v>-8.3730499999999999E-3</c:v>
                </c:pt>
                <c:pt idx="107">
                  <c:v>-6.18083E-3</c:v>
                </c:pt>
                <c:pt idx="108">
                  <c:v>-6.3292599999999997E-3</c:v>
                </c:pt>
                <c:pt idx="109">
                  <c:v>-1.0121099999999999E-2</c:v>
                </c:pt>
                <c:pt idx="110">
                  <c:v>-5.2977199999999997E-3</c:v>
                </c:pt>
                <c:pt idx="111">
                  <c:v>-2.4153E-3</c:v>
                </c:pt>
                <c:pt idx="112">
                  <c:v>-4.8689800000000002E-3</c:v>
                </c:pt>
                <c:pt idx="113">
                  <c:v>-1.4051700000000001E-3</c:v>
                </c:pt>
                <c:pt idx="114">
                  <c:v>-6.0924400000000002E-3</c:v>
                </c:pt>
                <c:pt idx="115">
                  <c:v>-2.0690800000000001E-3</c:v>
                </c:pt>
                <c:pt idx="116">
                  <c:v>-4.3217300000000002E-3</c:v>
                </c:pt>
                <c:pt idx="117">
                  <c:v>-7.4516900000000004E-3</c:v>
                </c:pt>
                <c:pt idx="118">
                  <c:v>-3.4913800000000001E-3</c:v>
                </c:pt>
                <c:pt idx="119">
                  <c:v>-5.0122400000000003E-3</c:v>
                </c:pt>
                <c:pt idx="120">
                  <c:v>1.39591E-3</c:v>
                </c:pt>
                <c:pt idx="121">
                  <c:v>-5.2945500000000003E-3</c:v>
                </c:pt>
                <c:pt idx="122" formatCode="0.00E+00">
                  <c:v>-5.76692E-5</c:v>
                </c:pt>
                <c:pt idx="123">
                  <c:v>-2.7165900000000001E-3</c:v>
                </c:pt>
                <c:pt idx="124">
                  <c:v>-2.5468000000000001E-3</c:v>
                </c:pt>
                <c:pt idx="125">
                  <c:v>1.93206E-3</c:v>
                </c:pt>
                <c:pt idx="126">
                  <c:v>-3.5396100000000002E-4</c:v>
                </c:pt>
                <c:pt idx="127">
                  <c:v>4.3782700000000001E-3</c:v>
                </c:pt>
                <c:pt idx="128">
                  <c:v>1.4542100000000001E-3</c:v>
                </c:pt>
                <c:pt idx="129">
                  <c:v>5.7142299999999998E-3</c:v>
                </c:pt>
                <c:pt idx="130">
                  <c:v>2.8424600000000002E-3</c:v>
                </c:pt>
                <c:pt idx="131">
                  <c:v>1.50997E-3</c:v>
                </c:pt>
                <c:pt idx="132">
                  <c:v>5.0967199999999999E-3</c:v>
                </c:pt>
                <c:pt idx="133">
                  <c:v>1.8253E-3</c:v>
                </c:pt>
                <c:pt idx="134">
                  <c:v>9.5432599999999996E-3</c:v>
                </c:pt>
                <c:pt idx="135">
                  <c:v>2.2468100000000001E-3</c:v>
                </c:pt>
                <c:pt idx="136">
                  <c:v>8.0034200000000007E-3</c:v>
                </c:pt>
                <c:pt idx="137">
                  <c:v>5.0289899999999997E-3</c:v>
                </c:pt>
                <c:pt idx="138">
                  <c:v>3.8402000000000002E-3</c:v>
                </c:pt>
                <c:pt idx="139">
                  <c:v>1.73642E-3</c:v>
                </c:pt>
                <c:pt idx="140">
                  <c:v>2.1648399999999999E-3</c:v>
                </c:pt>
                <c:pt idx="141">
                  <c:v>4.3134799999999997E-3</c:v>
                </c:pt>
                <c:pt idx="142" formatCode="0.00E+00">
                  <c:v>-8.5289699999999998E-5</c:v>
                </c:pt>
                <c:pt idx="143">
                  <c:v>-1.18199E-4</c:v>
                </c:pt>
                <c:pt idx="144">
                  <c:v>3.64738E-3</c:v>
                </c:pt>
                <c:pt idx="145">
                  <c:v>7.0065000000000004E-4</c:v>
                </c:pt>
                <c:pt idx="146">
                  <c:v>5.1823800000000003E-3</c:v>
                </c:pt>
                <c:pt idx="147">
                  <c:v>-3.4611499999999998E-4</c:v>
                </c:pt>
                <c:pt idx="148">
                  <c:v>4.8970699999999999E-3</c:v>
                </c:pt>
                <c:pt idx="149">
                  <c:v>-3.5649000000000002E-3</c:v>
                </c:pt>
                <c:pt idx="150">
                  <c:v>-2.2125700000000001E-3</c:v>
                </c:pt>
                <c:pt idx="151">
                  <c:v>-9.2823999999999999E-4</c:v>
                </c:pt>
                <c:pt idx="152">
                  <c:v>-3.1465299999999998E-3</c:v>
                </c:pt>
                <c:pt idx="153">
                  <c:v>1.3037299999999999E-3</c:v>
                </c:pt>
                <c:pt idx="154">
                  <c:v>-3.06675E-3</c:v>
                </c:pt>
                <c:pt idx="155">
                  <c:v>-5.4861900000000002E-3</c:v>
                </c:pt>
                <c:pt idx="156">
                  <c:v>-6.1490099999999999E-3</c:v>
                </c:pt>
                <c:pt idx="157">
                  <c:v>-7.1952700000000001E-3</c:v>
                </c:pt>
                <c:pt idx="158">
                  <c:v>-2.0907399999999998E-3</c:v>
                </c:pt>
                <c:pt idx="159">
                  <c:v>-8.0281799999999993E-3</c:v>
                </c:pt>
                <c:pt idx="160">
                  <c:v>-1.67295E-4</c:v>
                </c:pt>
                <c:pt idx="161">
                  <c:v>-3.2145699999999999E-3</c:v>
                </c:pt>
                <c:pt idx="162">
                  <c:v>-1.29195E-3</c:v>
                </c:pt>
                <c:pt idx="163">
                  <c:v>-2.3952499999999998E-3</c:v>
                </c:pt>
                <c:pt idx="164" formatCode="0.00E+00">
                  <c:v>2.9587899999999998E-5</c:v>
                </c:pt>
                <c:pt idx="165">
                  <c:v>1.44225E-3</c:v>
                </c:pt>
                <c:pt idx="166">
                  <c:v>-3.31585E-3</c:v>
                </c:pt>
                <c:pt idx="167">
                  <c:v>2.6472599999999998E-3</c:v>
                </c:pt>
                <c:pt idx="168">
                  <c:v>1.93776E-3</c:v>
                </c:pt>
                <c:pt idx="169">
                  <c:v>9.3488600000000005E-3</c:v>
                </c:pt>
                <c:pt idx="170">
                  <c:v>6.06516E-3</c:v>
                </c:pt>
                <c:pt idx="171">
                  <c:v>5.0712700000000001E-3</c:v>
                </c:pt>
                <c:pt idx="172">
                  <c:v>7.3575899999999998E-3</c:v>
                </c:pt>
                <c:pt idx="173">
                  <c:v>6.4519299999999998E-3</c:v>
                </c:pt>
                <c:pt idx="174">
                  <c:v>8.70136E-3</c:v>
                </c:pt>
                <c:pt idx="175">
                  <c:v>6.0063800000000004E-3</c:v>
                </c:pt>
                <c:pt idx="176">
                  <c:v>5.69156E-3</c:v>
                </c:pt>
                <c:pt idx="177">
                  <c:v>5.2544799999999997E-3</c:v>
                </c:pt>
                <c:pt idx="178">
                  <c:v>8.0006299999999999E-3</c:v>
                </c:pt>
                <c:pt idx="179">
                  <c:v>9.2497499999999993E-3</c:v>
                </c:pt>
                <c:pt idx="180">
                  <c:v>2.4094699999999999E-3</c:v>
                </c:pt>
                <c:pt idx="181">
                  <c:v>6.7189600000000004E-3</c:v>
                </c:pt>
                <c:pt idx="182">
                  <c:v>3.5803900000000001E-3</c:v>
                </c:pt>
                <c:pt idx="183">
                  <c:v>2.5918099999999999E-3</c:v>
                </c:pt>
                <c:pt idx="184">
                  <c:v>1.3048000000000001E-3</c:v>
                </c:pt>
                <c:pt idx="185">
                  <c:v>-2.5992200000000002E-3</c:v>
                </c:pt>
                <c:pt idx="186">
                  <c:v>-2.6543000000000001E-3</c:v>
                </c:pt>
                <c:pt idx="187">
                  <c:v>-1.81485E-3</c:v>
                </c:pt>
                <c:pt idx="188">
                  <c:v>-1.6400900000000001E-3</c:v>
                </c:pt>
                <c:pt idx="189">
                  <c:v>-2.9149599999999999E-3</c:v>
                </c:pt>
                <c:pt idx="190">
                  <c:v>-6.5823599999999998E-4</c:v>
                </c:pt>
                <c:pt idx="191">
                  <c:v>-3.6709099999999999E-3</c:v>
                </c:pt>
                <c:pt idx="192">
                  <c:v>-1.65774E-3</c:v>
                </c:pt>
                <c:pt idx="193">
                  <c:v>-3.7604000000000001E-3</c:v>
                </c:pt>
                <c:pt idx="194">
                  <c:v>-4.3168599999999996E-3</c:v>
                </c:pt>
                <c:pt idx="195">
                  <c:v>1.54411E-3</c:v>
                </c:pt>
                <c:pt idx="196">
                  <c:v>1.42968E-3</c:v>
                </c:pt>
                <c:pt idx="197">
                  <c:v>1.2691E-3</c:v>
                </c:pt>
                <c:pt idx="198">
                  <c:v>1.20918E-3</c:v>
                </c:pt>
                <c:pt idx="199">
                  <c:v>2.3003500000000001E-3</c:v>
                </c:pt>
                <c:pt idx="200">
                  <c:v>3.7165700000000002E-3</c:v>
                </c:pt>
                <c:pt idx="201">
                  <c:v>4.0710800000000004E-3</c:v>
                </c:pt>
                <c:pt idx="202">
                  <c:v>3.5555700000000001E-3</c:v>
                </c:pt>
                <c:pt idx="203">
                  <c:v>1.2814300000000001E-3</c:v>
                </c:pt>
                <c:pt idx="204">
                  <c:v>2.2150199999999998E-3</c:v>
                </c:pt>
                <c:pt idx="205">
                  <c:v>2.78174E-3</c:v>
                </c:pt>
                <c:pt idx="206">
                  <c:v>1.50899E-3</c:v>
                </c:pt>
                <c:pt idx="207">
                  <c:v>4.2933100000000003E-4</c:v>
                </c:pt>
                <c:pt idx="208">
                  <c:v>-1.09679E-3</c:v>
                </c:pt>
                <c:pt idx="209">
                  <c:v>1.48051E-3</c:v>
                </c:pt>
                <c:pt idx="210" formatCode="0.00E+00">
                  <c:v>-5.6599199999999998E-5</c:v>
                </c:pt>
                <c:pt idx="211" formatCode="0.00E+00">
                  <c:v>-7.74936E-5</c:v>
                </c:pt>
                <c:pt idx="212">
                  <c:v>-1.1459700000000001E-3</c:v>
                </c:pt>
                <c:pt idx="213">
                  <c:v>-3.2752800000000002E-3</c:v>
                </c:pt>
                <c:pt idx="214">
                  <c:v>-3.55784E-3</c:v>
                </c:pt>
                <c:pt idx="215">
                  <c:v>-3.0523E-3</c:v>
                </c:pt>
                <c:pt idx="216">
                  <c:v>-1.6967200000000001E-3</c:v>
                </c:pt>
                <c:pt idx="217">
                  <c:v>-2.6436599999999999E-3</c:v>
                </c:pt>
                <c:pt idx="218">
                  <c:v>-2.49534E-3</c:v>
                </c:pt>
                <c:pt idx="219">
                  <c:v>-2.2367699999999999E-3</c:v>
                </c:pt>
                <c:pt idx="220">
                  <c:v>-3.8214500000000001E-3</c:v>
                </c:pt>
                <c:pt idx="221">
                  <c:v>-3.0862400000000001E-3</c:v>
                </c:pt>
                <c:pt idx="222">
                  <c:v>-2.1854999999999999E-3</c:v>
                </c:pt>
                <c:pt idx="223">
                  <c:v>-1.6331200000000001E-3</c:v>
                </c:pt>
                <c:pt idx="224">
                  <c:v>-1.1201900000000001E-3</c:v>
                </c:pt>
                <c:pt idx="225">
                  <c:v>-1.44961E-3</c:v>
                </c:pt>
                <c:pt idx="226">
                  <c:v>-2.1111099999999998E-3</c:v>
                </c:pt>
                <c:pt idx="227">
                  <c:v>-2.81343E-3</c:v>
                </c:pt>
                <c:pt idx="228">
                  <c:v>6.97563E-4</c:v>
                </c:pt>
                <c:pt idx="229">
                  <c:v>-3.6873100000000002E-4</c:v>
                </c:pt>
                <c:pt idx="230">
                  <c:v>1.02907E-3</c:v>
                </c:pt>
                <c:pt idx="231">
                  <c:v>5.9777400000000003E-4</c:v>
                </c:pt>
                <c:pt idx="232" formatCode="0.00E+00">
                  <c:v>9.0315799999999993E-5</c:v>
                </c:pt>
                <c:pt idx="233">
                  <c:v>-1.8169799999999999E-3</c:v>
                </c:pt>
                <c:pt idx="234">
                  <c:v>-4.0361900000000003E-4</c:v>
                </c:pt>
                <c:pt idx="235">
                  <c:v>7.8712599999999997E-4</c:v>
                </c:pt>
                <c:pt idx="236">
                  <c:v>-3.2398499999999998E-3</c:v>
                </c:pt>
                <c:pt idx="237">
                  <c:v>-5.5217199999999997E-4</c:v>
                </c:pt>
                <c:pt idx="238">
                  <c:v>1.4090299999999999E-3</c:v>
                </c:pt>
                <c:pt idx="239">
                  <c:v>-5.3579799999999998E-4</c:v>
                </c:pt>
                <c:pt idx="240">
                  <c:v>4.7669800000000001E-4</c:v>
                </c:pt>
                <c:pt idx="241">
                  <c:v>-2.2950900000000001E-3</c:v>
                </c:pt>
                <c:pt idx="242">
                  <c:v>-2.0266799999999999E-3</c:v>
                </c:pt>
                <c:pt idx="243">
                  <c:v>1.31609E-3</c:v>
                </c:pt>
                <c:pt idx="244">
                  <c:v>1.07424E-3</c:v>
                </c:pt>
                <c:pt idx="245">
                  <c:v>-2.2481200000000002E-3</c:v>
                </c:pt>
                <c:pt idx="246">
                  <c:v>-1.88971E-3</c:v>
                </c:pt>
                <c:pt idx="247">
                  <c:v>-1.1500200000000001E-3</c:v>
                </c:pt>
                <c:pt idx="248">
                  <c:v>7.8858599999999997E-4</c:v>
                </c:pt>
                <c:pt idx="249">
                  <c:v>9.4116999999999996E-4</c:v>
                </c:pt>
                <c:pt idx="250">
                  <c:v>-3.87759E-4</c:v>
                </c:pt>
                <c:pt idx="251" formatCode="0.00E+00">
                  <c:v>4.7778400000000003E-5</c:v>
                </c:pt>
                <c:pt idx="252">
                  <c:v>9.0772200000000002E-4</c:v>
                </c:pt>
                <c:pt idx="253">
                  <c:v>2.0459900000000001E-3</c:v>
                </c:pt>
                <c:pt idx="254">
                  <c:v>2.8642699999999999E-3</c:v>
                </c:pt>
                <c:pt idx="255">
                  <c:v>4.6675900000000001E-3</c:v>
                </c:pt>
                <c:pt idx="256">
                  <c:v>4.1384200000000003E-3</c:v>
                </c:pt>
                <c:pt idx="257">
                  <c:v>4.8495400000000003E-3</c:v>
                </c:pt>
                <c:pt idx="258">
                  <c:v>4.2232900000000002E-3</c:v>
                </c:pt>
                <c:pt idx="259">
                  <c:v>5.15059E-3</c:v>
                </c:pt>
                <c:pt idx="260">
                  <c:v>6.8334800000000003E-3</c:v>
                </c:pt>
                <c:pt idx="261">
                  <c:v>7.57853E-3</c:v>
                </c:pt>
                <c:pt idx="262">
                  <c:v>7.03347E-3</c:v>
                </c:pt>
                <c:pt idx="263">
                  <c:v>6.6930899999999996E-3</c:v>
                </c:pt>
                <c:pt idx="264">
                  <c:v>7.0955499999999999E-3</c:v>
                </c:pt>
                <c:pt idx="265">
                  <c:v>7.3021400000000004E-3</c:v>
                </c:pt>
                <c:pt idx="266">
                  <c:v>6.5970899999999999E-3</c:v>
                </c:pt>
                <c:pt idx="267">
                  <c:v>7.46402E-3</c:v>
                </c:pt>
                <c:pt idx="268">
                  <c:v>7.6489000000000001E-3</c:v>
                </c:pt>
                <c:pt idx="269">
                  <c:v>5.5688300000000003E-3</c:v>
                </c:pt>
                <c:pt idx="270">
                  <c:v>3.8408000000000001E-3</c:v>
                </c:pt>
                <c:pt idx="271">
                  <c:v>3.1047900000000001E-3</c:v>
                </c:pt>
                <c:pt idx="272">
                  <c:v>4.8747900000000004E-3</c:v>
                </c:pt>
                <c:pt idx="273">
                  <c:v>2.7374500000000002E-3</c:v>
                </c:pt>
                <c:pt idx="274">
                  <c:v>2.05711E-3</c:v>
                </c:pt>
                <c:pt idx="275">
                  <c:v>5.7820400000000002E-4</c:v>
                </c:pt>
                <c:pt idx="276">
                  <c:v>4.4990699999999999E-4</c:v>
                </c:pt>
                <c:pt idx="277">
                  <c:v>-3.1462100000000001E-4</c:v>
                </c:pt>
                <c:pt idx="278">
                  <c:v>-1.96419E-4</c:v>
                </c:pt>
                <c:pt idx="279">
                  <c:v>-1.2966500000000001E-3</c:v>
                </c:pt>
                <c:pt idx="280">
                  <c:v>-2.3448700000000002E-3</c:v>
                </c:pt>
                <c:pt idx="281">
                  <c:v>-3.66491E-3</c:v>
                </c:pt>
                <c:pt idx="282">
                  <c:v>-4.0883300000000003E-3</c:v>
                </c:pt>
                <c:pt idx="283">
                  <c:v>-3.6076099999999998E-3</c:v>
                </c:pt>
                <c:pt idx="284">
                  <c:v>-5.3974299999999999E-3</c:v>
                </c:pt>
                <c:pt idx="285">
                  <c:v>-8.0241900000000005E-3</c:v>
                </c:pt>
                <c:pt idx="286">
                  <c:v>-7.4964100000000002E-3</c:v>
                </c:pt>
                <c:pt idx="287">
                  <c:v>-6.9742199999999997E-3</c:v>
                </c:pt>
                <c:pt idx="288">
                  <c:v>-7.6203800000000004E-3</c:v>
                </c:pt>
                <c:pt idx="289">
                  <c:v>-8.1583300000000001E-3</c:v>
                </c:pt>
                <c:pt idx="290">
                  <c:v>-8.3425099999999992E-3</c:v>
                </c:pt>
                <c:pt idx="291">
                  <c:v>-8.8585999999999995E-3</c:v>
                </c:pt>
                <c:pt idx="292">
                  <c:v>-1.06669E-2</c:v>
                </c:pt>
                <c:pt idx="293">
                  <c:v>-8.5278300000000001E-3</c:v>
                </c:pt>
                <c:pt idx="294">
                  <c:v>-8.9821899999999993E-3</c:v>
                </c:pt>
                <c:pt idx="295">
                  <c:v>-1.00222E-2</c:v>
                </c:pt>
                <c:pt idx="296">
                  <c:v>-1.09636E-2</c:v>
                </c:pt>
                <c:pt idx="297">
                  <c:v>-1.03629E-2</c:v>
                </c:pt>
                <c:pt idx="298">
                  <c:v>-8.6300600000000002E-3</c:v>
                </c:pt>
                <c:pt idx="299">
                  <c:v>-7.3033600000000001E-3</c:v>
                </c:pt>
                <c:pt idx="300">
                  <c:v>-7.96235E-3</c:v>
                </c:pt>
                <c:pt idx="301">
                  <c:v>-6.3676799999999997E-3</c:v>
                </c:pt>
                <c:pt idx="302">
                  <c:v>-6.6915500000000001E-3</c:v>
                </c:pt>
                <c:pt idx="303">
                  <c:v>-6.1467500000000003E-3</c:v>
                </c:pt>
                <c:pt idx="304">
                  <c:v>-5.1039600000000003E-3</c:v>
                </c:pt>
                <c:pt idx="305">
                  <c:v>-3.1038799999999998E-3</c:v>
                </c:pt>
                <c:pt idx="306">
                  <c:v>-3.3097399999999998E-3</c:v>
                </c:pt>
                <c:pt idx="307">
                  <c:v>-2.9480800000000001E-3</c:v>
                </c:pt>
                <c:pt idx="308">
                  <c:v>-2.1748900000000001E-3</c:v>
                </c:pt>
                <c:pt idx="309">
                  <c:v>7.0741300000000005E-4</c:v>
                </c:pt>
                <c:pt idx="310">
                  <c:v>1.2733899999999999E-3</c:v>
                </c:pt>
                <c:pt idx="311">
                  <c:v>1.5170299999999999E-3</c:v>
                </c:pt>
                <c:pt idx="312">
                  <c:v>2.4279599999999998E-3</c:v>
                </c:pt>
                <c:pt idx="313">
                  <c:v>3.8921899999999998E-3</c:v>
                </c:pt>
                <c:pt idx="314">
                  <c:v>4.0175799999999998E-3</c:v>
                </c:pt>
                <c:pt idx="315">
                  <c:v>4.6688399999999996E-3</c:v>
                </c:pt>
                <c:pt idx="316">
                  <c:v>5.0162999999999996E-3</c:v>
                </c:pt>
                <c:pt idx="317">
                  <c:v>5.2772599999999998E-3</c:v>
                </c:pt>
                <c:pt idx="318">
                  <c:v>6.4553099999999997E-3</c:v>
                </c:pt>
                <c:pt idx="319">
                  <c:v>9.7377399999999999E-3</c:v>
                </c:pt>
                <c:pt idx="320">
                  <c:v>1.01288E-2</c:v>
                </c:pt>
                <c:pt idx="321">
                  <c:v>8.4907699999999999E-3</c:v>
                </c:pt>
                <c:pt idx="322">
                  <c:v>8.4729200000000001E-3</c:v>
                </c:pt>
                <c:pt idx="323">
                  <c:v>8.6841399999999999E-3</c:v>
                </c:pt>
                <c:pt idx="324">
                  <c:v>9.2136600000000003E-3</c:v>
                </c:pt>
                <c:pt idx="325">
                  <c:v>1.04438E-2</c:v>
                </c:pt>
                <c:pt idx="326">
                  <c:v>1.0933099999999999E-2</c:v>
                </c:pt>
                <c:pt idx="327">
                  <c:v>9.8271799999999996E-3</c:v>
                </c:pt>
                <c:pt idx="328">
                  <c:v>9.5707799999999992E-3</c:v>
                </c:pt>
                <c:pt idx="329">
                  <c:v>9.6384399999999999E-3</c:v>
                </c:pt>
                <c:pt idx="330">
                  <c:v>1.0068000000000001E-2</c:v>
                </c:pt>
                <c:pt idx="331">
                  <c:v>1.1691699999999999E-2</c:v>
                </c:pt>
                <c:pt idx="332">
                  <c:v>9.8349700000000002E-3</c:v>
                </c:pt>
                <c:pt idx="333">
                  <c:v>9.12023E-3</c:v>
                </c:pt>
                <c:pt idx="334">
                  <c:v>7.08693E-3</c:v>
                </c:pt>
                <c:pt idx="335">
                  <c:v>7.7697199999999999E-3</c:v>
                </c:pt>
                <c:pt idx="336">
                  <c:v>7.7548599999999997E-3</c:v>
                </c:pt>
                <c:pt idx="337">
                  <c:v>7.9882900000000003E-3</c:v>
                </c:pt>
                <c:pt idx="338">
                  <c:v>9.0151099999999998E-3</c:v>
                </c:pt>
                <c:pt idx="339">
                  <c:v>9.6183899999999992E-3</c:v>
                </c:pt>
                <c:pt idx="340">
                  <c:v>8.1692599999999994E-3</c:v>
                </c:pt>
                <c:pt idx="341">
                  <c:v>6.1435600000000002E-3</c:v>
                </c:pt>
                <c:pt idx="342">
                  <c:v>5.7007100000000003E-3</c:v>
                </c:pt>
                <c:pt idx="343">
                  <c:v>5.4935399999999999E-3</c:v>
                </c:pt>
                <c:pt idx="344">
                  <c:v>5.9822299999999998E-3</c:v>
                </c:pt>
                <c:pt idx="345">
                  <c:v>4.0912300000000004E-3</c:v>
                </c:pt>
                <c:pt idx="346">
                  <c:v>2.4031899999999999E-3</c:v>
                </c:pt>
                <c:pt idx="347">
                  <c:v>3.2324099999999998E-3</c:v>
                </c:pt>
                <c:pt idx="348">
                  <c:v>8.8041599999999997E-4</c:v>
                </c:pt>
                <c:pt idx="349">
                  <c:v>5.61897E-4</c:v>
                </c:pt>
                <c:pt idx="350">
                  <c:v>2.70988E-4</c:v>
                </c:pt>
                <c:pt idx="351">
                  <c:v>-2.0601500000000002E-3</c:v>
                </c:pt>
                <c:pt idx="352">
                  <c:v>-1.6713800000000001E-3</c:v>
                </c:pt>
                <c:pt idx="353">
                  <c:v>-8.6525600000000001E-4</c:v>
                </c:pt>
                <c:pt idx="354">
                  <c:v>-6.4524899999999997E-4</c:v>
                </c:pt>
                <c:pt idx="355">
                  <c:v>-3.80876E-3</c:v>
                </c:pt>
                <c:pt idx="356">
                  <c:v>-3.3829400000000001E-3</c:v>
                </c:pt>
                <c:pt idx="357">
                  <c:v>-1.82964E-3</c:v>
                </c:pt>
                <c:pt idx="358">
                  <c:v>-4.0530100000000001E-3</c:v>
                </c:pt>
                <c:pt idx="359">
                  <c:v>-6.8949700000000003E-3</c:v>
                </c:pt>
                <c:pt idx="360">
                  <c:v>-7.4052400000000004E-3</c:v>
                </c:pt>
                <c:pt idx="361">
                  <c:v>-7.7322199999999997E-3</c:v>
                </c:pt>
                <c:pt idx="362">
                  <c:v>-8.8050400000000001E-3</c:v>
                </c:pt>
                <c:pt idx="363">
                  <c:v>-9.1486499999999995E-3</c:v>
                </c:pt>
                <c:pt idx="364">
                  <c:v>-8.8338300000000008E-3</c:v>
                </c:pt>
                <c:pt idx="365">
                  <c:v>-1.0241500000000001E-2</c:v>
                </c:pt>
                <c:pt idx="366">
                  <c:v>-1.2112899999999999E-2</c:v>
                </c:pt>
                <c:pt idx="367">
                  <c:v>-1.25211E-2</c:v>
                </c:pt>
                <c:pt idx="368">
                  <c:v>-1.3351099999999999E-2</c:v>
                </c:pt>
                <c:pt idx="369">
                  <c:v>-1.2304600000000001E-2</c:v>
                </c:pt>
                <c:pt idx="370">
                  <c:v>-1.5689499999999999E-2</c:v>
                </c:pt>
                <c:pt idx="371">
                  <c:v>-1.52546E-2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FB8-492F-B672-0DD4A80DB6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7792952"/>
        <c:axId val="607794264"/>
      </c:scatterChart>
      <c:valAx>
        <c:axId val="607792952"/>
        <c:scaling>
          <c:orientation val="minMax"/>
          <c:max val="630"/>
          <c:min val="53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4264"/>
        <c:crossesAt val="-0.1"/>
        <c:crossBetween val="midCat"/>
        <c:majorUnit val="10"/>
      </c:valAx>
      <c:valAx>
        <c:axId val="60779426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latin typeface="Symbol" panose="05050102010706020507" pitchFamily="18" charset="2"/>
                  </a:rPr>
                  <a:t>D</a:t>
                </a:r>
                <a:r>
                  <a:rPr lang="en-US" dirty="0"/>
                  <a:t>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295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5129087982503893"/>
          <c:y val="5.2912656751239427E-2"/>
          <c:w val="0.3514485427374901"/>
          <c:h val="0.1767588947214931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sz="1000" b="1"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Difference Absorbance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lvtemporary_349780!$A$2:$A$374</c:f>
              <c:numCache>
                <c:formatCode>General</c:formatCode>
                <c:ptCount val="373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  <c:pt idx="372">
                  <c:v>629.60400000000004</c:v>
                </c:pt>
              </c:numCache>
            </c:numRef>
          </c:xVal>
          <c:yVal>
            <c:numRef>
              <c:f>lvtemporary_349780!$B$2:$B$374</c:f>
              <c:numCache>
                <c:formatCode>General</c:formatCode>
                <c:ptCount val="373"/>
                <c:pt idx="0">
                  <c:v>5.0592699999999997E-2</c:v>
                </c:pt>
                <c:pt idx="1">
                  <c:v>4.0915100000000003E-2</c:v>
                </c:pt>
                <c:pt idx="2">
                  <c:v>4.3209699999999997E-2</c:v>
                </c:pt>
                <c:pt idx="3">
                  <c:v>4.3440199999999998E-2</c:v>
                </c:pt>
                <c:pt idx="4">
                  <c:v>5.0864199999999998E-2</c:v>
                </c:pt>
                <c:pt idx="5">
                  <c:v>4.3712399999999998E-2</c:v>
                </c:pt>
                <c:pt idx="6">
                  <c:v>4.2343499999999999E-2</c:v>
                </c:pt>
                <c:pt idx="7">
                  <c:v>4.3143500000000001E-2</c:v>
                </c:pt>
                <c:pt idx="8">
                  <c:v>4.1941699999999998E-2</c:v>
                </c:pt>
                <c:pt idx="9">
                  <c:v>4.36584E-2</c:v>
                </c:pt>
                <c:pt idx="10">
                  <c:v>3.8778199999999999E-2</c:v>
                </c:pt>
                <c:pt idx="11">
                  <c:v>4.2913199999999999E-2</c:v>
                </c:pt>
                <c:pt idx="12">
                  <c:v>4.1527300000000003E-2</c:v>
                </c:pt>
                <c:pt idx="13">
                  <c:v>3.7757400000000003E-2</c:v>
                </c:pt>
                <c:pt idx="14">
                  <c:v>3.8678999999999998E-2</c:v>
                </c:pt>
                <c:pt idx="15">
                  <c:v>3.4616300000000003E-2</c:v>
                </c:pt>
                <c:pt idx="16">
                  <c:v>3.7932500000000001E-2</c:v>
                </c:pt>
                <c:pt idx="17">
                  <c:v>3.3924599999999999E-2</c:v>
                </c:pt>
                <c:pt idx="18">
                  <c:v>3.3547399999999998E-2</c:v>
                </c:pt>
                <c:pt idx="19">
                  <c:v>2.81993E-2</c:v>
                </c:pt>
                <c:pt idx="20">
                  <c:v>2.9658299999999999E-2</c:v>
                </c:pt>
                <c:pt idx="21">
                  <c:v>3.2038900000000002E-2</c:v>
                </c:pt>
                <c:pt idx="22">
                  <c:v>2.0333899999999999E-2</c:v>
                </c:pt>
                <c:pt idx="23">
                  <c:v>2.7659400000000001E-2</c:v>
                </c:pt>
                <c:pt idx="24">
                  <c:v>2.6081400000000001E-2</c:v>
                </c:pt>
                <c:pt idx="25">
                  <c:v>2.4317800000000001E-2</c:v>
                </c:pt>
                <c:pt idx="26">
                  <c:v>2.28614E-2</c:v>
                </c:pt>
                <c:pt idx="27">
                  <c:v>1.8139300000000001E-2</c:v>
                </c:pt>
                <c:pt idx="28">
                  <c:v>2.2207899999999999E-2</c:v>
                </c:pt>
                <c:pt idx="29">
                  <c:v>1.5737899999999999E-2</c:v>
                </c:pt>
                <c:pt idx="30">
                  <c:v>1.6988900000000001E-2</c:v>
                </c:pt>
                <c:pt idx="31">
                  <c:v>1.1056699999999999E-2</c:v>
                </c:pt>
                <c:pt idx="32">
                  <c:v>1.1862299999999999E-2</c:v>
                </c:pt>
                <c:pt idx="33">
                  <c:v>1.12893E-2</c:v>
                </c:pt>
                <c:pt idx="34">
                  <c:v>5.8609200000000004E-3</c:v>
                </c:pt>
                <c:pt idx="35">
                  <c:v>4.5173000000000001E-3</c:v>
                </c:pt>
                <c:pt idx="36">
                  <c:v>-1.51227E-3</c:v>
                </c:pt>
                <c:pt idx="37">
                  <c:v>-4.1616999999999999E-4</c:v>
                </c:pt>
                <c:pt idx="38">
                  <c:v>-1.3900399999999999E-3</c:v>
                </c:pt>
                <c:pt idx="39">
                  <c:v>-5.1897499999999999E-3</c:v>
                </c:pt>
                <c:pt idx="40">
                  <c:v>-8.3114799999999996E-3</c:v>
                </c:pt>
                <c:pt idx="41">
                  <c:v>-1.24977E-2</c:v>
                </c:pt>
                <c:pt idx="42">
                  <c:v>-1.0583199999999999E-2</c:v>
                </c:pt>
                <c:pt idx="43">
                  <c:v>-1.72543E-2</c:v>
                </c:pt>
                <c:pt idx="44">
                  <c:v>-1.32604E-2</c:v>
                </c:pt>
                <c:pt idx="45">
                  <c:v>-2.3794300000000001E-2</c:v>
                </c:pt>
                <c:pt idx="46">
                  <c:v>-2.0382600000000001E-2</c:v>
                </c:pt>
                <c:pt idx="47">
                  <c:v>-2.3516599999999999E-2</c:v>
                </c:pt>
                <c:pt idx="48">
                  <c:v>-3.02639E-2</c:v>
                </c:pt>
                <c:pt idx="49">
                  <c:v>-2.97807E-2</c:v>
                </c:pt>
                <c:pt idx="50">
                  <c:v>-3.5049299999999999E-2</c:v>
                </c:pt>
                <c:pt idx="51">
                  <c:v>-3.4235599999999998E-2</c:v>
                </c:pt>
                <c:pt idx="52">
                  <c:v>-3.65814E-2</c:v>
                </c:pt>
                <c:pt idx="53">
                  <c:v>-3.6726700000000001E-2</c:v>
                </c:pt>
                <c:pt idx="54">
                  <c:v>-4.21833E-2</c:v>
                </c:pt>
                <c:pt idx="55">
                  <c:v>-3.8631100000000002E-2</c:v>
                </c:pt>
                <c:pt idx="56">
                  <c:v>-4.0586799999999999E-2</c:v>
                </c:pt>
                <c:pt idx="57">
                  <c:v>-4.6351999999999997E-2</c:v>
                </c:pt>
                <c:pt idx="58">
                  <c:v>-4.51733E-2</c:v>
                </c:pt>
                <c:pt idx="59">
                  <c:v>-4.6757899999999998E-2</c:v>
                </c:pt>
                <c:pt idx="60">
                  <c:v>-4.3582799999999998E-2</c:v>
                </c:pt>
                <c:pt idx="61">
                  <c:v>-4.6290999999999999E-2</c:v>
                </c:pt>
                <c:pt idx="62">
                  <c:v>-4.6631699999999998E-2</c:v>
                </c:pt>
                <c:pt idx="63">
                  <c:v>-4.6436699999999997E-2</c:v>
                </c:pt>
                <c:pt idx="64">
                  <c:v>-5.0315600000000002E-2</c:v>
                </c:pt>
                <c:pt idx="65">
                  <c:v>-4.8694099999999997E-2</c:v>
                </c:pt>
                <c:pt idx="66">
                  <c:v>-5.3498400000000002E-2</c:v>
                </c:pt>
                <c:pt idx="67">
                  <c:v>-5.0746600000000003E-2</c:v>
                </c:pt>
                <c:pt idx="68">
                  <c:v>-4.7792500000000002E-2</c:v>
                </c:pt>
                <c:pt idx="69">
                  <c:v>-5.2327800000000001E-2</c:v>
                </c:pt>
                <c:pt idx="70">
                  <c:v>-5.2421000000000002E-2</c:v>
                </c:pt>
                <c:pt idx="71">
                  <c:v>-5.41308E-2</c:v>
                </c:pt>
                <c:pt idx="72">
                  <c:v>-5.49305E-2</c:v>
                </c:pt>
                <c:pt idx="73">
                  <c:v>-5.3377899999999999E-2</c:v>
                </c:pt>
                <c:pt idx="74">
                  <c:v>-5.6117199999999999E-2</c:v>
                </c:pt>
                <c:pt idx="75">
                  <c:v>-5.9742299999999998E-2</c:v>
                </c:pt>
                <c:pt idx="76">
                  <c:v>-5.6731799999999999E-2</c:v>
                </c:pt>
                <c:pt idx="77">
                  <c:v>-5.8526500000000002E-2</c:v>
                </c:pt>
                <c:pt idx="78">
                  <c:v>-6.3480099999999998E-2</c:v>
                </c:pt>
                <c:pt idx="79">
                  <c:v>-5.9041999999999997E-2</c:v>
                </c:pt>
                <c:pt idx="80">
                  <c:v>-5.7430200000000001E-2</c:v>
                </c:pt>
                <c:pt idx="81">
                  <c:v>-5.7128999999999999E-2</c:v>
                </c:pt>
                <c:pt idx="82">
                  <c:v>-5.6533300000000002E-2</c:v>
                </c:pt>
                <c:pt idx="83">
                  <c:v>-5.4707600000000002E-2</c:v>
                </c:pt>
                <c:pt idx="84">
                  <c:v>-5.3672999999999998E-2</c:v>
                </c:pt>
                <c:pt idx="85">
                  <c:v>-4.87258E-2</c:v>
                </c:pt>
                <c:pt idx="86">
                  <c:v>-4.6447000000000002E-2</c:v>
                </c:pt>
                <c:pt idx="87">
                  <c:v>-3.9667899999999999E-2</c:v>
                </c:pt>
                <c:pt idx="88">
                  <c:v>-3.1432500000000002E-2</c:v>
                </c:pt>
                <c:pt idx="89">
                  <c:v>-2.9463300000000001E-2</c:v>
                </c:pt>
                <c:pt idx="90">
                  <c:v>-2.4508100000000001E-2</c:v>
                </c:pt>
                <c:pt idx="91">
                  <c:v>-2.2604200000000001E-2</c:v>
                </c:pt>
                <c:pt idx="92">
                  <c:v>-1.3074199999999999E-2</c:v>
                </c:pt>
                <c:pt idx="93">
                  <c:v>-4.7651600000000001E-3</c:v>
                </c:pt>
                <c:pt idx="94">
                  <c:v>-3.5630200000000001E-3</c:v>
                </c:pt>
                <c:pt idx="95">
                  <c:v>-1.3528699999999999E-3</c:v>
                </c:pt>
                <c:pt idx="96">
                  <c:v>2.6781600000000002E-3</c:v>
                </c:pt>
                <c:pt idx="97">
                  <c:v>1.20787E-2</c:v>
                </c:pt>
                <c:pt idx="98">
                  <c:v>1.6959399999999999E-2</c:v>
                </c:pt>
                <c:pt idx="99">
                  <c:v>1.9742800000000001E-2</c:v>
                </c:pt>
                <c:pt idx="100">
                  <c:v>2.4833399999999999E-2</c:v>
                </c:pt>
                <c:pt idx="101">
                  <c:v>2.5506399999999999E-2</c:v>
                </c:pt>
                <c:pt idx="102">
                  <c:v>2.5306599999999999E-2</c:v>
                </c:pt>
                <c:pt idx="103">
                  <c:v>3.1547600000000002E-2</c:v>
                </c:pt>
                <c:pt idx="104">
                  <c:v>2.96691E-2</c:v>
                </c:pt>
                <c:pt idx="105">
                  <c:v>4.06918E-2</c:v>
                </c:pt>
                <c:pt idx="106">
                  <c:v>4.2274199999999998E-2</c:v>
                </c:pt>
                <c:pt idx="107">
                  <c:v>3.93757E-2</c:v>
                </c:pt>
                <c:pt idx="108">
                  <c:v>4.4137299999999997E-2</c:v>
                </c:pt>
                <c:pt idx="109">
                  <c:v>4.8193100000000003E-2</c:v>
                </c:pt>
                <c:pt idx="110">
                  <c:v>4.7126599999999998E-2</c:v>
                </c:pt>
                <c:pt idx="111">
                  <c:v>4.7723799999999997E-2</c:v>
                </c:pt>
                <c:pt idx="112">
                  <c:v>4.9687700000000001E-2</c:v>
                </c:pt>
                <c:pt idx="113">
                  <c:v>5.2894200000000002E-2</c:v>
                </c:pt>
                <c:pt idx="114">
                  <c:v>5.8641600000000002E-2</c:v>
                </c:pt>
                <c:pt idx="115">
                  <c:v>5.3607099999999998E-2</c:v>
                </c:pt>
                <c:pt idx="116">
                  <c:v>5.9587300000000003E-2</c:v>
                </c:pt>
                <c:pt idx="117">
                  <c:v>6.4233600000000002E-2</c:v>
                </c:pt>
                <c:pt idx="118">
                  <c:v>6.3251600000000005E-2</c:v>
                </c:pt>
                <c:pt idx="119">
                  <c:v>6.7447499999999994E-2</c:v>
                </c:pt>
                <c:pt idx="120">
                  <c:v>6.3141799999999998E-2</c:v>
                </c:pt>
                <c:pt idx="121">
                  <c:v>6.20355E-2</c:v>
                </c:pt>
                <c:pt idx="122">
                  <c:v>6.2018999999999998E-2</c:v>
                </c:pt>
                <c:pt idx="123">
                  <c:v>6.4232200000000003E-2</c:v>
                </c:pt>
                <c:pt idx="124">
                  <c:v>6.4479900000000007E-2</c:v>
                </c:pt>
                <c:pt idx="125">
                  <c:v>6.29382E-2</c:v>
                </c:pt>
                <c:pt idx="126">
                  <c:v>6.4255300000000001E-2</c:v>
                </c:pt>
                <c:pt idx="127">
                  <c:v>5.7157100000000002E-2</c:v>
                </c:pt>
                <c:pt idx="128">
                  <c:v>5.5008799999999997E-2</c:v>
                </c:pt>
                <c:pt idx="129">
                  <c:v>5.2211199999999999E-2</c:v>
                </c:pt>
                <c:pt idx="130">
                  <c:v>5.1988399999999997E-2</c:v>
                </c:pt>
                <c:pt idx="131">
                  <c:v>5.14253E-2</c:v>
                </c:pt>
                <c:pt idx="132">
                  <c:v>4.5786199999999999E-2</c:v>
                </c:pt>
                <c:pt idx="133">
                  <c:v>4.6580299999999998E-2</c:v>
                </c:pt>
                <c:pt idx="134">
                  <c:v>3.79192E-2</c:v>
                </c:pt>
                <c:pt idx="135">
                  <c:v>4.2594E-2</c:v>
                </c:pt>
                <c:pt idx="136">
                  <c:v>3.5878399999999998E-2</c:v>
                </c:pt>
                <c:pt idx="137">
                  <c:v>3.1053899999999999E-2</c:v>
                </c:pt>
                <c:pt idx="138">
                  <c:v>2.4159300000000002E-2</c:v>
                </c:pt>
                <c:pt idx="139">
                  <c:v>2.73003E-2</c:v>
                </c:pt>
                <c:pt idx="140">
                  <c:v>2.0445499999999998E-2</c:v>
                </c:pt>
                <c:pt idx="141">
                  <c:v>1.05611E-2</c:v>
                </c:pt>
                <c:pt idx="142">
                  <c:v>4.9423100000000001E-3</c:v>
                </c:pt>
                <c:pt idx="143">
                  <c:v>2.4973E-3</c:v>
                </c:pt>
                <c:pt idx="144">
                  <c:v>-1.6889899999999999E-2</c:v>
                </c:pt>
                <c:pt idx="145">
                  <c:v>-1.7083999999999998E-2</c:v>
                </c:pt>
                <c:pt idx="146">
                  <c:v>-3.3135400000000002E-2</c:v>
                </c:pt>
                <c:pt idx="147">
                  <c:v>-3.8286899999999999E-2</c:v>
                </c:pt>
                <c:pt idx="148">
                  <c:v>-4.71841E-2</c:v>
                </c:pt>
                <c:pt idx="149">
                  <c:v>-6.0271199999999997E-2</c:v>
                </c:pt>
                <c:pt idx="150">
                  <c:v>-6.7504300000000003E-2</c:v>
                </c:pt>
                <c:pt idx="151">
                  <c:v>-8.2299300000000006E-2</c:v>
                </c:pt>
                <c:pt idx="152">
                  <c:v>-9.0748099999999998E-2</c:v>
                </c:pt>
                <c:pt idx="153">
                  <c:v>-0.10308100000000001</c:v>
                </c:pt>
                <c:pt idx="154">
                  <c:v>-0.11214399999999999</c:v>
                </c:pt>
                <c:pt idx="155">
                  <c:v>-0.117074</c:v>
                </c:pt>
                <c:pt idx="156">
                  <c:v>-0.12739900000000001</c:v>
                </c:pt>
                <c:pt idx="157">
                  <c:v>-0.125358</c:v>
                </c:pt>
                <c:pt idx="158">
                  <c:v>-0.13630700000000001</c:v>
                </c:pt>
                <c:pt idx="159">
                  <c:v>-0.136521</c:v>
                </c:pt>
                <c:pt idx="160">
                  <c:v>-0.1462</c:v>
                </c:pt>
                <c:pt idx="161">
                  <c:v>-0.139738</c:v>
                </c:pt>
                <c:pt idx="162">
                  <c:v>-0.13478499999999999</c:v>
                </c:pt>
                <c:pt idx="163">
                  <c:v>-0.132714</c:v>
                </c:pt>
                <c:pt idx="164">
                  <c:v>-0.12729199999999999</c:v>
                </c:pt>
                <c:pt idx="165">
                  <c:v>-0.123418</c:v>
                </c:pt>
                <c:pt idx="166">
                  <c:v>-0.10585700000000001</c:v>
                </c:pt>
                <c:pt idx="167">
                  <c:v>-9.7303000000000001E-2</c:v>
                </c:pt>
                <c:pt idx="168">
                  <c:v>-8.6503999999999998E-2</c:v>
                </c:pt>
                <c:pt idx="169">
                  <c:v>-7.4257799999999999E-2</c:v>
                </c:pt>
                <c:pt idx="170">
                  <c:v>-6.1156599999999998E-2</c:v>
                </c:pt>
                <c:pt idx="171">
                  <c:v>-4.4729499999999998E-2</c:v>
                </c:pt>
                <c:pt idx="172">
                  <c:v>-3.6784600000000001E-2</c:v>
                </c:pt>
                <c:pt idx="173">
                  <c:v>-2.27884E-2</c:v>
                </c:pt>
                <c:pt idx="174">
                  <c:v>-1.00044E-2</c:v>
                </c:pt>
                <c:pt idx="175">
                  <c:v>7.9661700000000001E-4</c:v>
                </c:pt>
                <c:pt idx="176">
                  <c:v>1.10142E-2</c:v>
                </c:pt>
                <c:pt idx="177">
                  <c:v>1.9453700000000001E-2</c:v>
                </c:pt>
                <c:pt idx="178">
                  <c:v>2.8409400000000001E-2</c:v>
                </c:pt>
                <c:pt idx="179">
                  <c:v>3.2852199999999998E-2</c:v>
                </c:pt>
                <c:pt idx="180">
                  <c:v>4.5332499999999998E-2</c:v>
                </c:pt>
                <c:pt idx="181">
                  <c:v>4.6427999999999997E-2</c:v>
                </c:pt>
                <c:pt idx="182">
                  <c:v>5.32638E-2</c:v>
                </c:pt>
                <c:pt idx="183">
                  <c:v>5.8552300000000002E-2</c:v>
                </c:pt>
                <c:pt idx="184">
                  <c:v>6.1885700000000002E-2</c:v>
                </c:pt>
                <c:pt idx="185">
                  <c:v>6.7918599999999996E-2</c:v>
                </c:pt>
                <c:pt idx="186">
                  <c:v>7.0760799999999999E-2</c:v>
                </c:pt>
                <c:pt idx="187">
                  <c:v>7.1597900000000006E-2</c:v>
                </c:pt>
                <c:pt idx="188">
                  <c:v>7.3671700000000007E-2</c:v>
                </c:pt>
                <c:pt idx="189">
                  <c:v>8.0409400000000006E-2</c:v>
                </c:pt>
                <c:pt idx="190">
                  <c:v>7.8123700000000004E-2</c:v>
                </c:pt>
                <c:pt idx="191">
                  <c:v>8.0567799999999995E-2</c:v>
                </c:pt>
                <c:pt idx="192">
                  <c:v>8.0378900000000003E-2</c:v>
                </c:pt>
                <c:pt idx="193">
                  <c:v>8.4848099999999996E-2</c:v>
                </c:pt>
                <c:pt idx="194">
                  <c:v>8.7315000000000004E-2</c:v>
                </c:pt>
                <c:pt idx="195">
                  <c:v>8.3558900000000005E-2</c:v>
                </c:pt>
                <c:pt idx="196">
                  <c:v>8.5750400000000004E-2</c:v>
                </c:pt>
                <c:pt idx="197">
                  <c:v>8.67338E-2</c:v>
                </c:pt>
                <c:pt idx="198">
                  <c:v>8.9806399999999995E-2</c:v>
                </c:pt>
                <c:pt idx="199">
                  <c:v>9.1216699999999998E-2</c:v>
                </c:pt>
                <c:pt idx="200">
                  <c:v>9.0631500000000004E-2</c:v>
                </c:pt>
                <c:pt idx="201">
                  <c:v>9.01555E-2</c:v>
                </c:pt>
                <c:pt idx="202">
                  <c:v>9.2027100000000001E-2</c:v>
                </c:pt>
                <c:pt idx="203">
                  <c:v>9.7309800000000002E-2</c:v>
                </c:pt>
                <c:pt idx="204">
                  <c:v>9.6051999999999998E-2</c:v>
                </c:pt>
                <c:pt idx="205">
                  <c:v>9.6805000000000002E-2</c:v>
                </c:pt>
                <c:pt idx="206">
                  <c:v>9.8419000000000006E-2</c:v>
                </c:pt>
                <c:pt idx="207">
                  <c:v>9.9809700000000001E-2</c:v>
                </c:pt>
                <c:pt idx="208">
                  <c:v>0.10052800000000001</c:v>
                </c:pt>
                <c:pt idx="209">
                  <c:v>9.8172099999999998E-2</c:v>
                </c:pt>
                <c:pt idx="210">
                  <c:v>0.101719</c:v>
                </c:pt>
                <c:pt idx="211">
                  <c:v>0.103422</c:v>
                </c:pt>
                <c:pt idx="212">
                  <c:v>0.102349</c:v>
                </c:pt>
                <c:pt idx="213">
                  <c:v>0.103326</c:v>
                </c:pt>
                <c:pt idx="214">
                  <c:v>0.1045</c:v>
                </c:pt>
                <c:pt idx="215">
                  <c:v>0.103688</c:v>
                </c:pt>
                <c:pt idx="216">
                  <c:v>0.101006</c:v>
                </c:pt>
                <c:pt idx="217">
                  <c:v>0.10273</c:v>
                </c:pt>
                <c:pt idx="218">
                  <c:v>0.10173599999999999</c:v>
                </c:pt>
                <c:pt idx="219">
                  <c:v>0.101588</c:v>
                </c:pt>
                <c:pt idx="220">
                  <c:v>0.10245799999999999</c:v>
                </c:pt>
                <c:pt idx="221">
                  <c:v>0.10287300000000001</c:v>
                </c:pt>
                <c:pt idx="222">
                  <c:v>0.100648</c:v>
                </c:pt>
                <c:pt idx="223">
                  <c:v>9.9397899999999997E-2</c:v>
                </c:pt>
                <c:pt idx="224">
                  <c:v>9.8343700000000006E-2</c:v>
                </c:pt>
                <c:pt idx="225">
                  <c:v>9.9104899999999996E-2</c:v>
                </c:pt>
                <c:pt idx="226">
                  <c:v>9.7288200000000005E-2</c:v>
                </c:pt>
                <c:pt idx="227">
                  <c:v>9.8211300000000001E-2</c:v>
                </c:pt>
                <c:pt idx="228">
                  <c:v>9.4245800000000005E-2</c:v>
                </c:pt>
                <c:pt idx="229">
                  <c:v>9.6340700000000001E-2</c:v>
                </c:pt>
                <c:pt idx="230">
                  <c:v>9.3495900000000007E-2</c:v>
                </c:pt>
                <c:pt idx="231">
                  <c:v>9.0769199999999994E-2</c:v>
                </c:pt>
                <c:pt idx="232">
                  <c:v>9.0222300000000005E-2</c:v>
                </c:pt>
                <c:pt idx="233">
                  <c:v>9.0115000000000001E-2</c:v>
                </c:pt>
                <c:pt idx="234">
                  <c:v>9.1185699999999995E-2</c:v>
                </c:pt>
                <c:pt idx="235">
                  <c:v>8.9444700000000002E-2</c:v>
                </c:pt>
                <c:pt idx="236">
                  <c:v>8.8713100000000003E-2</c:v>
                </c:pt>
                <c:pt idx="237">
                  <c:v>8.5749900000000004E-2</c:v>
                </c:pt>
                <c:pt idx="238">
                  <c:v>8.1562399999999993E-2</c:v>
                </c:pt>
                <c:pt idx="239">
                  <c:v>8.5478999999999999E-2</c:v>
                </c:pt>
                <c:pt idx="240">
                  <c:v>8.0311199999999999E-2</c:v>
                </c:pt>
                <c:pt idx="241">
                  <c:v>8.2062399999999994E-2</c:v>
                </c:pt>
                <c:pt idx="242">
                  <c:v>7.98238E-2</c:v>
                </c:pt>
                <c:pt idx="243">
                  <c:v>7.9786200000000002E-2</c:v>
                </c:pt>
                <c:pt idx="244">
                  <c:v>7.5808700000000007E-2</c:v>
                </c:pt>
                <c:pt idx="245">
                  <c:v>7.8287999999999996E-2</c:v>
                </c:pt>
                <c:pt idx="246">
                  <c:v>7.6234499999999997E-2</c:v>
                </c:pt>
                <c:pt idx="247">
                  <c:v>7.5384499999999993E-2</c:v>
                </c:pt>
                <c:pt idx="248">
                  <c:v>7.0241399999999996E-2</c:v>
                </c:pt>
                <c:pt idx="249">
                  <c:v>6.9598400000000005E-2</c:v>
                </c:pt>
                <c:pt idx="250">
                  <c:v>7.1530999999999997E-2</c:v>
                </c:pt>
                <c:pt idx="251">
                  <c:v>7.0180599999999996E-2</c:v>
                </c:pt>
                <c:pt idx="252">
                  <c:v>6.8305500000000005E-2</c:v>
                </c:pt>
                <c:pt idx="253">
                  <c:v>6.6993200000000003E-2</c:v>
                </c:pt>
                <c:pt idx="254">
                  <c:v>6.4152100000000004E-2</c:v>
                </c:pt>
                <c:pt idx="255">
                  <c:v>6.3695399999999999E-2</c:v>
                </c:pt>
                <c:pt idx="256">
                  <c:v>6.1805699999999998E-2</c:v>
                </c:pt>
                <c:pt idx="257">
                  <c:v>5.7424999999999997E-2</c:v>
                </c:pt>
                <c:pt idx="258">
                  <c:v>5.5981099999999999E-2</c:v>
                </c:pt>
                <c:pt idx="259">
                  <c:v>5.4512400000000003E-2</c:v>
                </c:pt>
                <c:pt idx="260">
                  <c:v>5.1676899999999998E-2</c:v>
                </c:pt>
                <c:pt idx="261">
                  <c:v>4.9465200000000001E-2</c:v>
                </c:pt>
                <c:pt idx="262">
                  <c:v>4.8561899999999998E-2</c:v>
                </c:pt>
                <c:pt idx="263">
                  <c:v>4.57831E-2</c:v>
                </c:pt>
                <c:pt idx="264">
                  <c:v>4.2774899999999998E-2</c:v>
                </c:pt>
                <c:pt idx="265">
                  <c:v>4.1628999999999999E-2</c:v>
                </c:pt>
                <c:pt idx="266">
                  <c:v>4.0101699999999997E-2</c:v>
                </c:pt>
                <c:pt idx="267">
                  <c:v>3.6647600000000002E-2</c:v>
                </c:pt>
                <c:pt idx="268">
                  <c:v>3.36539E-2</c:v>
                </c:pt>
                <c:pt idx="269">
                  <c:v>3.1805699999999999E-2</c:v>
                </c:pt>
                <c:pt idx="270">
                  <c:v>2.8370300000000001E-2</c:v>
                </c:pt>
                <c:pt idx="271">
                  <c:v>2.5794500000000001E-2</c:v>
                </c:pt>
                <c:pt idx="272">
                  <c:v>2.2434900000000001E-2</c:v>
                </c:pt>
                <c:pt idx="273">
                  <c:v>1.98949E-2</c:v>
                </c:pt>
                <c:pt idx="274">
                  <c:v>1.5693499999999999E-2</c:v>
                </c:pt>
                <c:pt idx="275">
                  <c:v>1.26517E-2</c:v>
                </c:pt>
                <c:pt idx="276">
                  <c:v>9.1322299999999999E-3</c:v>
                </c:pt>
                <c:pt idx="277">
                  <c:v>5.6782300000000003E-3</c:v>
                </c:pt>
                <c:pt idx="278">
                  <c:v>1.11304E-3</c:v>
                </c:pt>
                <c:pt idx="279">
                  <c:v>-2.98175E-3</c:v>
                </c:pt>
                <c:pt idx="280">
                  <c:v>-6.93197E-3</c:v>
                </c:pt>
                <c:pt idx="281">
                  <c:v>-1.1050300000000001E-2</c:v>
                </c:pt>
                <c:pt idx="282">
                  <c:v>-1.4245900000000001E-2</c:v>
                </c:pt>
                <c:pt idx="283">
                  <c:v>-2.04716E-2</c:v>
                </c:pt>
                <c:pt idx="284">
                  <c:v>-2.4916000000000001E-2</c:v>
                </c:pt>
                <c:pt idx="285">
                  <c:v>-2.85429E-2</c:v>
                </c:pt>
                <c:pt idx="286">
                  <c:v>-3.4892199999999998E-2</c:v>
                </c:pt>
                <c:pt idx="287">
                  <c:v>-3.9529000000000002E-2</c:v>
                </c:pt>
                <c:pt idx="288">
                  <c:v>-4.5253300000000003E-2</c:v>
                </c:pt>
                <c:pt idx="289">
                  <c:v>-5.0536299999999999E-2</c:v>
                </c:pt>
                <c:pt idx="290">
                  <c:v>-5.5370799999999998E-2</c:v>
                </c:pt>
                <c:pt idx="291">
                  <c:v>-6.0616299999999998E-2</c:v>
                </c:pt>
                <c:pt idx="292">
                  <c:v>-6.6573599999999997E-2</c:v>
                </c:pt>
                <c:pt idx="293">
                  <c:v>-7.27521E-2</c:v>
                </c:pt>
                <c:pt idx="294">
                  <c:v>-7.6709600000000003E-2</c:v>
                </c:pt>
                <c:pt idx="295">
                  <c:v>-8.2002800000000001E-2</c:v>
                </c:pt>
                <c:pt idx="296">
                  <c:v>-8.6343000000000003E-2</c:v>
                </c:pt>
                <c:pt idx="297">
                  <c:v>-9.1539400000000007E-2</c:v>
                </c:pt>
                <c:pt idx="298">
                  <c:v>-9.6243300000000004E-2</c:v>
                </c:pt>
                <c:pt idx="299">
                  <c:v>-0.101716</c:v>
                </c:pt>
                <c:pt idx="300">
                  <c:v>-0.10538599999999999</c:v>
                </c:pt>
                <c:pt idx="301">
                  <c:v>-0.109375</c:v>
                </c:pt>
                <c:pt idx="302">
                  <c:v>-0.11258799999999999</c:v>
                </c:pt>
                <c:pt idx="303">
                  <c:v>-0.116482</c:v>
                </c:pt>
                <c:pt idx="304">
                  <c:v>-0.119225</c:v>
                </c:pt>
                <c:pt idx="305">
                  <c:v>-0.122005</c:v>
                </c:pt>
                <c:pt idx="306">
                  <c:v>-0.122933</c:v>
                </c:pt>
                <c:pt idx="307">
                  <c:v>-0.124944</c:v>
                </c:pt>
                <c:pt idx="308">
                  <c:v>-0.12593199999999999</c:v>
                </c:pt>
                <c:pt idx="309">
                  <c:v>-0.12737699999999999</c:v>
                </c:pt>
                <c:pt idx="310">
                  <c:v>-0.127114</c:v>
                </c:pt>
                <c:pt idx="311">
                  <c:v>-0.12705</c:v>
                </c:pt>
                <c:pt idx="312">
                  <c:v>-0.125032</c:v>
                </c:pt>
                <c:pt idx="313">
                  <c:v>-0.123724</c:v>
                </c:pt>
                <c:pt idx="314">
                  <c:v>-0.121641</c:v>
                </c:pt>
                <c:pt idx="315">
                  <c:v>-0.120083</c:v>
                </c:pt>
                <c:pt idx="316">
                  <c:v>-0.11709700000000001</c:v>
                </c:pt>
                <c:pt idx="317">
                  <c:v>-0.113486</c:v>
                </c:pt>
                <c:pt idx="318">
                  <c:v>-0.110195</c:v>
                </c:pt>
                <c:pt idx="319">
                  <c:v>-0.107754</c:v>
                </c:pt>
                <c:pt idx="320">
                  <c:v>-0.103607</c:v>
                </c:pt>
                <c:pt idx="321">
                  <c:v>-9.9089200000000002E-2</c:v>
                </c:pt>
                <c:pt idx="322">
                  <c:v>-9.5135499999999998E-2</c:v>
                </c:pt>
                <c:pt idx="323">
                  <c:v>-9.0326100000000006E-2</c:v>
                </c:pt>
                <c:pt idx="324">
                  <c:v>-8.6040000000000005E-2</c:v>
                </c:pt>
                <c:pt idx="325">
                  <c:v>-8.0492099999999997E-2</c:v>
                </c:pt>
                <c:pt idx="326">
                  <c:v>-7.5714799999999999E-2</c:v>
                </c:pt>
                <c:pt idx="327">
                  <c:v>-7.1251200000000001E-2</c:v>
                </c:pt>
                <c:pt idx="328">
                  <c:v>-6.7353999999999997E-2</c:v>
                </c:pt>
                <c:pt idx="329">
                  <c:v>-6.2698500000000004E-2</c:v>
                </c:pt>
                <c:pt idx="330">
                  <c:v>-5.7986299999999998E-2</c:v>
                </c:pt>
                <c:pt idx="331">
                  <c:v>-5.3409199999999997E-2</c:v>
                </c:pt>
                <c:pt idx="332">
                  <c:v>-4.8966799999999998E-2</c:v>
                </c:pt>
                <c:pt idx="333">
                  <c:v>-4.4749900000000002E-2</c:v>
                </c:pt>
                <c:pt idx="334">
                  <c:v>-4.0560400000000003E-2</c:v>
                </c:pt>
                <c:pt idx="335">
                  <c:v>-3.6815199999999999E-2</c:v>
                </c:pt>
                <c:pt idx="336">
                  <c:v>-3.3173300000000003E-2</c:v>
                </c:pt>
                <c:pt idx="337">
                  <c:v>-3.0334E-2</c:v>
                </c:pt>
                <c:pt idx="338">
                  <c:v>-2.6413699999999998E-2</c:v>
                </c:pt>
                <c:pt idx="339">
                  <c:v>-2.3411100000000001E-2</c:v>
                </c:pt>
                <c:pt idx="340">
                  <c:v>-2.0076500000000001E-2</c:v>
                </c:pt>
                <c:pt idx="341">
                  <c:v>-1.7331200000000001E-2</c:v>
                </c:pt>
                <c:pt idx="342">
                  <c:v>-1.4577700000000001E-2</c:v>
                </c:pt>
                <c:pt idx="343">
                  <c:v>-1.2253500000000001E-2</c:v>
                </c:pt>
                <c:pt idx="344">
                  <c:v>-9.9559899999999996E-3</c:v>
                </c:pt>
                <c:pt idx="345">
                  <c:v>-8.0667599999999992E-3</c:v>
                </c:pt>
                <c:pt idx="346">
                  <c:v>-5.1164399999999999E-3</c:v>
                </c:pt>
                <c:pt idx="347">
                  <c:v>-3.59699E-3</c:v>
                </c:pt>
                <c:pt idx="348">
                  <c:v>-1.5663299999999999E-3</c:v>
                </c:pt>
                <c:pt idx="349">
                  <c:v>-4.9264700000000003E-4</c:v>
                </c:pt>
                <c:pt idx="350">
                  <c:v>1.0593200000000001E-3</c:v>
                </c:pt>
                <c:pt idx="351">
                  <c:v>3.2047600000000001E-3</c:v>
                </c:pt>
                <c:pt idx="352">
                  <c:v>3.7064699999999999E-3</c:v>
                </c:pt>
                <c:pt idx="353">
                  <c:v>5.3008100000000004E-3</c:v>
                </c:pt>
                <c:pt idx="354">
                  <c:v>6.46986E-3</c:v>
                </c:pt>
                <c:pt idx="355">
                  <c:v>7.6074699999999999E-3</c:v>
                </c:pt>
                <c:pt idx="356">
                  <c:v>8.2509899999999997E-3</c:v>
                </c:pt>
                <c:pt idx="357">
                  <c:v>8.8168399999999994E-3</c:v>
                </c:pt>
                <c:pt idx="358">
                  <c:v>9.8250200000000003E-3</c:v>
                </c:pt>
                <c:pt idx="359">
                  <c:v>1.00616E-2</c:v>
                </c:pt>
                <c:pt idx="360">
                  <c:v>1.17894E-2</c:v>
                </c:pt>
                <c:pt idx="361">
                  <c:v>1.20281E-2</c:v>
                </c:pt>
                <c:pt idx="362">
                  <c:v>1.23506E-2</c:v>
                </c:pt>
                <c:pt idx="363">
                  <c:v>1.3011399999999999E-2</c:v>
                </c:pt>
                <c:pt idx="364">
                  <c:v>1.2803200000000001E-2</c:v>
                </c:pt>
                <c:pt idx="365">
                  <c:v>1.35091E-2</c:v>
                </c:pt>
                <c:pt idx="366">
                  <c:v>1.42919E-2</c:v>
                </c:pt>
                <c:pt idx="367">
                  <c:v>1.3906200000000001E-2</c:v>
                </c:pt>
                <c:pt idx="368">
                  <c:v>1.49596E-2</c:v>
                </c:pt>
                <c:pt idx="369">
                  <c:v>1.4811299999999999E-2</c:v>
                </c:pt>
                <c:pt idx="370">
                  <c:v>1.5644999999999999E-2</c:v>
                </c:pt>
                <c:pt idx="371">
                  <c:v>1.48869E-2</c:v>
                </c:pt>
                <c:pt idx="372">
                  <c:v>1.49739E-2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0A3-4697-AD67-A68740D5271B}"/>
            </c:ext>
          </c:extLst>
        </c:ser>
        <c:ser>
          <c:idx val="1"/>
          <c:order val="1"/>
          <c:tx>
            <c:v>Fit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lvtemporary_349780!$C$2:$C$373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lvtemporary_349780!$D$2:$D$373</c:f>
              <c:numCache>
                <c:formatCode>General</c:formatCode>
                <c:ptCount val="372"/>
                <c:pt idx="0">
                  <c:v>5.8091900000000002E-2</c:v>
                </c:pt>
                <c:pt idx="1">
                  <c:v>5.6699699999999999E-2</c:v>
                </c:pt>
                <c:pt idx="2">
                  <c:v>5.3252599999999997E-2</c:v>
                </c:pt>
                <c:pt idx="3">
                  <c:v>5.0353200000000001E-2</c:v>
                </c:pt>
                <c:pt idx="4">
                  <c:v>4.8945200000000001E-2</c:v>
                </c:pt>
                <c:pt idx="5">
                  <c:v>4.5403499999999999E-2</c:v>
                </c:pt>
                <c:pt idx="6">
                  <c:v>4.4725599999999997E-2</c:v>
                </c:pt>
                <c:pt idx="7">
                  <c:v>4.2060300000000002E-2</c:v>
                </c:pt>
                <c:pt idx="8">
                  <c:v>3.9749199999999998E-2</c:v>
                </c:pt>
                <c:pt idx="9">
                  <c:v>4.1600499999999999E-2</c:v>
                </c:pt>
                <c:pt idx="10">
                  <c:v>4.0340599999999997E-2</c:v>
                </c:pt>
                <c:pt idx="11">
                  <c:v>3.7345700000000003E-2</c:v>
                </c:pt>
                <c:pt idx="12">
                  <c:v>3.7713499999999997E-2</c:v>
                </c:pt>
                <c:pt idx="13">
                  <c:v>3.7196399999999998E-2</c:v>
                </c:pt>
                <c:pt idx="14">
                  <c:v>3.7875800000000001E-2</c:v>
                </c:pt>
                <c:pt idx="15">
                  <c:v>3.86612E-2</c:v>
                </c:pt>
                <c:pt idx="16">
                  <c:v>3.6811499999999997E-2</c:v>
                </c:pt>
                <c:pt idx="17">
                  <c:v>3.2408399999999997E-2</c:v>
                </c:pt>
                <c:pt idx="18">
                  <c:v>3.08182E-2</c:v>
                </c:pt>
                <c:pt idx="19">
                  <c:v>3.0227E-2</c:v>
                </c:pt>
                <c:pt idx="20">
                  <c:v>2.7123999999999999E-2</c:v>
                </c:pt>
                <c:pt idx="21">
                  <c:v>2.4864799999999999E-2</c:v>
                </c:pt>
                <c:pt idx="22">
                  <c:v>2.47063E-2</c:v>
                </c:pt>
                <c:pt idx="23">
                  <c:v>2.33761E-2</c:v>
                </c:pt>
                <c:pt idx="24">
                  <c:v>2.15622E-2</c:v>
                </c:pt>
                <c:pt idx="25">
                  <c:v>2.0058300000000001E-2</c:v>
                </c:pt>
                <c:pt idx="26">
                  <c:v>1.9202500000000001E-2</c:v>
                </c:pt>
                <c:pt idx="27">
                  <c:v>1.5995800000000001E-2</c:v>
                </c:pt>
                <c:pt idx="28">
                  <c:v>1.05217E-2</c:v>
                </c:pt>
                <c:pt idx="29">
                  <c:v>9.47192E-3</c:v>
                </c:pt>
                <c:pt idx="30">
                  <c:v>9.9546200000000008E-3</c:v>
                </c:pt>
                <c:pt idx="31">
                  <c:v>7.5221000000000003E-3</c:v>
                </c:pt>
                <c:pt idx="32">
                  <c:v>5.9106699999999998E-3</c:v>
                </c:pt>
                <c:pt idx="33">
                  <c:v>4.2462300000000001E-3</c:v>
                </c:pt>
                <c:pt idx="34">
                  <c:v>6.5633E-4</c:v>
                </c:pt>
                <c:pt idx="35">
                  <c:v>-1.1459E-3</c:v>
                </c:pt>
                <c:pt idx="36">
                  <c:v>-2.7818299999999999E-3</c:v>
                </c:pt>
                <c:pt idx="37">
                  <c:v>-3.4352699999999998E-3</c:v>
                </c:pt>
                <c:pt idx="38">
                  <c:v>-4.1138499999999996E-3</c:v>
                </c:pt>
                <c:pt idx="39">
                  <c:v>-8.0910200000000009E-3</c:v>
                </c:pt>
                <c:pt idx="40">
                  <c:v>-1.22297E-2</c:v>
                </c:pt>
                <c:pt idx="41">
                  <c:v>-1.36904E-2</c:v>
                </c:pt>
                <c:pt idx="42">
                  <c:v>-1.6104400000000001E-2</c:v>
                </c:pt>
                <c:pt idx="43">
                  <c:v>-1.7415799999999999E-2</c:v>
                </c:pt>
                <c:pt idx="44">
                  <c:v>-1.8417099999999999E-2</c:v>
                </c:pt>
                <c:pt idx="45">
                  <c:v>-2.1372700000000001E-2</c:v>
                </c:pt>
                <c:pt idx="46">
                  <c:v>-2.37342E-2</c:v>
                </c:pt>
                <c:pt idx="47">
                  <c:v>-2.65531E-2</c:v>
                </c:pt>
                <c:pt idx="48">
                  <c:v>-2.8272200000000001E-2</c:v>
                </c:pt>
                <c:pt idx="49">
                  <c:v>-2.9956699999999999E-2</c:v>
                </c:pt>
                <c:pt idx="50">
                  <c:v>-3.1954099999999999E-2</c:v>
                </c:pt>
                <c:pt idx="51">
                  <c:v>-3.4471700000000001E-2</c:v>
                </c:pt>
                <c:pt idx="52">
                  <c:v>-3.5964599999999999E-2</c:v>
                </c:pt>
                <c:pt idx="53">
                  <c:v>-3.7135500000000002E-2</c:v>
                </c:pt>
                <c:pt idx="54">
                  <c:v>-3.7005700000000002E-2</c:v>
                </c:pt>
                <c:pt idx="55">
                  <c:v>-3.6964400000000001E-2</c:v>
                </c:pt>
                <c:pt idx="56">
                  <c:v>-3.8316599999999999E-2</c:v>
                </c:pt>
                <c:pt idx="57">
                  <c:v>-4.0738299999999998E-2</c:v>
                </c:pt>
                <c:pt idx="58">
                  <c:v>-4.0410099999999997E-2</c:v>
                </c:pt>
                <c:pt idx="59">
                  <c:v>-4.0876599999999999E-2</c:v>
                </c:pt>
                <c:pt idx="60">
                  <c:v>-4.2002100000000001E-2</c:v>
                </c:pt>
                <c:pt idx="61">
                  <c:v>-4.1190400000000002E-2</c:v>
                </c:pt>
                <c:pt idx="62">
                  <c:v>-4.2698699999999999E-2</c:v>
                </c:pt>
                <c:pt idx="63">
                  <c:v>-4.45727E-2</c:v>
                </c:pt>
                <c:pt idx="64">
                  <c:v>-4.54817E-2</c:v>
                </c:pt>
                <c:pt idx="65">
                  <c:v>-4.5284199999999997E-2</c:v>
                </c:pt>
                <c:pt idx="66">
                  <c:v>-4.51137E-2</c:v>
                </c:pt>
                <c:pt idx="67">
                  <c:v>-4.5850700000000001E-2</c:v>
                </c:pt>
                <c:pt idx="68">
                  <c:v>-4.64988E-2</c:v>
                </c:pt>
                <c:pt idx="69">
                  <c:v>-4.8066600000000001E-2</c:v>
                </c:pt>
                <c:pt idx="70">
                  <c:v>-4.8641700000000003E-2</c:v>
                </c:pt>
                <c:pt idx="71">
                  <c:v>-4.94104E-2</c:v>
                </c:pt>
                <c:pt idx="72">
                  <c:v>-4.7816200000000003E-2</c:v>
                </c:pt>
                <c:pt idx="73">
                  <c:v>-4.8978599999999997E-2</c:v>
                </c:pt>
                <c:pt idx="74">
                  <c:v>-4.9031400000000003E-2</c:v>
                </c:pt>
                <c:pt idx="75">
                  <c:v>-5.1540700000000002E-2</c:v>
                </c:pt>
                <c:pt idx="76">
                  <c:v>-5.31446E-2</c:v>
                </c:pt>
                <c:pt idx="77">
                  <c:v>-5.3204799999999997E-2</c:v>
                </c:pt>
                <c:pt idx="78">
                  <c:v>-5.2713000000000003E-2</c:v>
                </c:pt>
                <c:pt idx="79">
                  <c:v>-5.5205799999999999E-2</c:v>
                </c:pt>
                <c:pt idx="80">
                  <c:v>-5.6102800000000001E-2</c:v>
                </c:pt>
                <c:pt idx="81">
                  <c:v>-5.2720299999999998E-2</c:v>
                </c:pt>
                <c:pt idx="82">
                  <c:v>-5.1205399999999998E-2</c:v>
                </c:pt>
                <c:pt idx="83">
                  <c:v>-4.9325899999999999E-2</c:v>
                </c:pt>
                <c:pt idx="84">
                  <c:v>-4.7209899999999999E-2</c:v>
                </c:pt>
                <c:pt idx="85">
                  <c:v>-4.37566E-2</c:v>
                </c:pt>
                <c:pt idx="86">
                  <c:v>-3.9062300000000001E-2</c:v>
                </c:pt>
                <c:pt idx="87">
                  <c:v>-3.66912E-2</c:v>
                </c:pt>
                <c:pt idx="88">
                  <c:v>-3.1390099999999997E-2</c:v>
                </c:pt>
                <c:pt idx="89">
                  <c:v>-2.42829E-2</c:v>
                </c:pt>
                <c:pt idx="90">
                  <c:v>-2.1333299999999999E-2</c:v>
                </c:pt>
                <c:pt idx="91">
                  <c:v>-1.5447199999999999E-2</c:v>
                </c:pt>
                <c:pt idx="92">
                  <c:v>-1.07043E-2</c:v>
                </c:pt>
                <c:pt idx="93">
                  <c:v>-8.9861300000000002E-3</c:v>
                </c:pt>
                <c:pt idx="94">
                  <c:v>-6.83587E-3</c:v>
                </c:pt>
                <c:pt idx="95">
                  <c:v>5.4464100000000001E-4</c:v>
                </c:pt>
                <c:pt idx="96">
                  <c:v>5.6918799999999999E-3</c:v>
                </c:pt>
                <c:pt idx="97">
                  <c:v>8.5291800000000008E-3</c:v>
                </c:pt>
                <c:pt idx="98">
                  <c:v>1.29599E-2</c:v>
                </c:pt>
                <c:pt idx="99">
                  <c:v>1.6422200000000001E-2</c:v>
                </c:pt>
                <c:pt idx="100">
                  <c:v>1.7692699999999999E-2</c:v>
                </c:pt>
                <c:pt idx="101">
                  <c:v>2.2062399999999999E-2</c:v>
                </c:pt>
                <c:pt idx="102">
                  <c:v>2.4588800000000001E-2</c:v>
                </c:pt>
                <c:pt idx="103">
                  <c:v>2.76355E-2</c:v>
                </c:pt>
                <c:pt idx="104">
                  <c:v>3.1347800000000002E-2</c:v>
                </c:pt>
                <c:pt idx="105">
                  <c:v>3.2010900000000002E-2</c:v>
                </c:pt>
                <c:pt idx="106">
                  <c:v>3.4250299999999997E-2</c:v>
                </c:pt>
                <c:pt idx="107">
                  <c:v>3.8354899999999997E-2</c:v>
                </c:pt>
                <c:pt idx="108">
                  <c:v>4.0553499999999999E-2</c:v>
                </c:pt>
                <c:pt idx="109">
                  <c:v>4.1077200000000001E-2</c:v>
                </c:pt>
                <c:pt idx="110">
                  <c:v>4.4561099999999999E-2</c:v>
                </c:pt>
                <c:pt idx="111">
                  <c:v>4.7832399999999997E-2</c:v>
                </c:pt>
                <c:pt idx="112">
                  <c:v>4.8709700000000002E-2</c:v>
                </c:pt>
                <c:pt idx="113">
                  <c:v>5.2338999999999997E-2</c:v>
                </c:pt>
                <c:pt idx="114">
                  <c:v>5.5239200000000002E-2</c:v>
                </c:pt>
                <c:pt idx="115">
                  <c:v>5.6630800000000002E-2</c:v>
                </c:pt>
                <c:pt idx="116">
                  <c:v>5.9898100000000003E-2</c:v>
                </c:pt>
                <c:pt idx="117">
                  <c:v>6.0665200000000002E-2</c:v>
                </c:pt>
                <c:pt idx="118">
                  <c:v>5.9935599999999999E-2</c:v>
                </c:pt>
                <c:pt idx="119">
                  <c:v>6.0805199999999997E-2</c:v>
                </c:pt>
                <c:pt idx="120">
                  <c:v>6.1682099999999997E-2</c:v>
                </c:pt>
                <c:pt idx="121">
                  <c:v>6.03869E-2</c:v>
                </c:pt>
                <c:pt idx="122">
                  <c:v>5.9050400000000003E-2</c:v>
                </c:pt>
                <c:pt idx="123">
                  <c:v>5.8955899999999999E-2</c:v>
                </c:pt>
                <c:pt idx="124">
                  <c:v>5.9583700000000003E-2</c:v>
                </c:pt>
                <c:pt idx="125">
                  <c:v>5.8861400000000001E-2</c:v>
                </c:pt>
                <c:pt idx="126">
                  <c:v>5.7923299999999997E-2</c:v>
                </c:pt>
                <c:pt idx="127">
                  <c:v>5.7235800000000003E-2</c:v>
                </c:pt>
                <c:pt idx="128">
                  <c:v>5.55164E-2</c:v>
                </c:pt>
                <c:pt idx="129">
                  <c:v>5.1474199999999998E-2</c:v>
                </c:pt>
                <c:pt idx="130">
                  <c:v>4.9588100000000003E-2</c:v>
                </c:pt>
                <c:pt idx="131">
                  <c:v>4.8330100000000001E-2</c:v>
                </c:pt>
                <c:pt idx="132">
                  <c:v>4.7440999999999997E-2</c:v>
                </c:pt>
                <c:pt idx="133">
                  <c:v>4.7531700000000003E-2</c:v>
                </c:pt>
                <c:pt idx="134">
                  <c:v>4.5493499999999999E-2</c:v>
                </c:pt>
                <c:pt idx="135">
                  <c:v>4.1458099999999998E-2</c:v>
                </c:pt>
                <c:pt idx="136">
                  <c:v>3.6680200000000003E-2</c:v>
                </c:pt>
                <c:pt idx="137">
                  <c:v>3.3261300000000001E-2</c:v>
                </c:pt>
                <c:pt idx="138">
                  <c:v>3.00962E-2</c:v>
                </c:pt>
                <c:pt idx="139">
                  <c:v>2.3511199999999999E-2</c:v>
                </c:pt>
                <c:pt idx="140">
                  <c:v>1.6869200000000001E-2</c:v>
                </c:pt>
                <c:pt idx="141">
                  <c:v>1.1190800000000001E-2</c:v>
                </c:pt>
                <c:pt idx="142">
                  <c:v>3.8222299999999998E-3</c:v>
                </c:pt>
                <c:pt idx="143">
                  <c:v>-3.8415599999999999E-3</c:v>
                </c:pt>
                <c:pt idx="144">
                  <c:v>-1.1145199999999999E-2</c:v>
                </c:pt>
                <c:pt idx="145">
                  <c:v>-2.0721E-2</c:v>
                </c:pt>
                <c:pt idx="146">
                  <c:v>-2.90505E-2</c:v>
                </c:pt>
                <c:pt idx="147">
                  <c:v>-3.9186199999999997E-2</c:v>
                </c:pt>
                <c:pt idx="148">
                  <c:v>-5.0165700000000001E-2</c:v>
                </c:pt>
                <c:pt idx="149">
                  <c:v>-6.0965699999999998E-2</c:v>
                </c:pt>
                <c:pt idx="150">
                  <c:v>-7.1951699999999993E-2</c:v>
                </c:pt>
                <c:pt idx="151">
                  <c:v>-8.1720899999999999E-2</c:v>
                </c:pt>
                <c:pt idx="152">
                  <c:v>-9.0712399999999999E-2</c:v>
                </c:pt>
                <c:pt idx="153">
                  <c:v>-0.10174999999999999</c:v>
                </c:pt>
                <c:pt idx="154">
                  <c:v>-0.11215600000000001</c:v>
                </c:pt>
                <c:pt idx="155">
                  <c:v>-0.12231599999999999</c:v>
                </c:pt>
                <c:pt idx="156">
                  <c:v>-0.13112399999999999</c:v>
                </c:pt>
                <c:pt idx="157">
                  <c:v>-0.13574700000000001</c:v>
                </c:pt>
                <c:pt idx="158">
                  <c:v>-0.140538</c:v>
                </c:pt>
                <c:pt idx="159">
                  <c:v>-0.14239499999999999</c:v>
                </c:pt>
                <c:pt idx="160">
                  <c:v>-0.14269999999999999</c:v>
                </c:pt>
                <c:pt idx="161">
                  <c:v>-0.14108200000000001</c:v>
                </c:pt>
                <c:pt idx="162">
                  <c:v>-0.139518</c:v>
                </c:pt>
                <c:pt idx="163">
                  <c:v>-0.13477500000000001</c:v>
                </c:pt>
                <c:pt idx="164">
                  <c:v>-0.128497</c:v>
                </c:pt>
                <c:pt idx="165">
                  <c:v>-0.12192500000000001</c:v>
                </c:pt>
                <c:pt idx="166">
                  <c:v>-0.109999</c:v>
                </c:pt>
                <c:pt idx="167">
                  <c:v>-9.9375000000000005E-2</c:v>
                </c:pt>
                <c:pt idx="168">
                  <c:v>-8.5538400000000001E-2</c:v>
                </c:pt>
                <c:pt idx="169">
                  <c:v>-7.1638300000000002E-2</c:v>
                </c:pt>
                <c:pt idx="170">
                  <c:v>-5.9371199999999999E-2</c:v>
                </c:pt>
                <c:pt idx="171">
                  <c:v>-4.8402899999999999E-2</c:v>
                </c:pt>
                <c:pt idx="172">
                  <c:v>-3.48428E-2</c:v>
                </c:pt>
                <c:pt idx="173">
                  <c:v>-2.4794400000000001E-2</c:v>
                </c:pt>
                <c:pt idx="174">
                  <c:v>-1.2253399999999999E-2</c:v>
                </c:pt>
                <c:pt idx="175">
                  <c:v>-9.3770599999999996E-4</c:v>
                </c:pt>
                <c:pt idx="176">
                  <c:v>7.4421899999999996E-3</c:v>
                </c:pt>
                <c:pt idx="177">
                  <c:v>1.8603100000000001E-2</c:v>
                </c:pt>
                <c:pt idx="178">
                  <c:v>2.7121800000000001E-2</c:v>
                </c:pt>
                <c:pt idx="179">
                  <c:v>3.56099E-2</c:v>
                </c:pt>
                <c:pt idx="180">
                  <c:v>4.2101600000000003E-2</c:v>
                </c:pt>
                <c:pt idx="181">
                  <c:v>4.8154700000000002E-2</c:v>
                </c:pt>
                <c:pt idx="182">
                  <c:v>5.3032599999999999E-2</c:v>
                </c:pt>
                <c:pt idx="183">
                  <c:v>5.7570900000000001E-2</c:v>
                </c:pt>
                <c:pt idx="184">
                  <c:v>6.3776399999999997E-2</c:v>
                </c:pt>
                <c:pt idx="185">
                  <c:v>6.7684599999999998E-2</c:v>
                </c:pt>
                <c:pt idx="186">
                  <c:v>7.0816299999999999E-2</c:v>
                </c:pt>
                <c:pt idx="187">
                  <c:v>7.3244799999999999E-2</c:v>
                </c:pt>
                <c:pt idx="188">
                  <c:v>7.7126299999999995E-2</c:v>
                </c:pt>
                <c:pt idx="189">
                  <c:v>7.8420900000000002E-2</c:v>
                </c:pt>
                <c:pt idx="190">
                  <c:v>8.1148499999999998E-2</c:v>
                </c:pt>
                <c:pt idx="191">
                  <c:v>8.1503099999999995E-2</c:v>
                </c:pt>
                <c:pt idx="192">
                  <c:v>8.0264299999999997E-2</c:v>
                </c:pt>
                <c:pt idx="193">
                  <c:v>8.4019899999999995E-2</c:v>
                </c:pt>
                <c:pt idx="194">
                  <c:v>8.5809800000000006E-2</c:v>
                </c:pt>
                <c:pt idx="195">
                  <c:v>8.6003800000000005E-2</c:v>
                </c:pt>
                <c:pt idx="196">
                  <c:v>8.6960300000000004E-2</c:v>
                </c:pt>
                <c:pt idx="197">
                  <c:v>8.7806999999999996E-2</c:v>
                </c:pt>
                <c:pt idx="198">
                  <c:v>8.9007199999999995E-2</c:v>
                </c:pt>
                <c:pt idx="199">
                  <c:v>9.0048400000000001E-2</c:v>
                </c:pt>
                <c:pt idx="200">
                  <c:v>9.2288400000000007E-2</c:v>
                </c:pt>
                <c:pt idx="201">
                  <c:v>9.2177300000000004E-2</c:v>
                </c:pt>
                <c:pt idx="202">
                  <c:v>9.26067E-2</c:v>
                </c:pt>
                <c:pt idx="203">
                  <c:v>9.39918E-2</c:v>
                </c:pt>
                <c:pt idx="204">
                  <c:v>9.5248899999999997E-2</c:v>
                </c:pt>
                <c:pt idx="205">
                  <c:v>9.6571799999999999E-2</c:v>
                </c:pt>
                <c:pt idx="206">
                  <c:v>9.94752E-2</c:v>
                </c:pt>
                <c:pt idx="207">
                  <c:v>0.100341</c:v>
                </c:pt>
                <c:pt idx="208">
                  <c:v>0.101387</c:v>
                </c:pt>
                <c:pt idx="209">
                  <c:v>0.10148600000000001</c:v>
                </c:pt>
                <c:pt idx="210">
                  <c:v>0.10322000000000001</c:v>
                </c:pt>
                <c:pt idx="211">
                  <c:v>0.105869</c:v>
                </c:pt>
                <c:pt idx="212">
                  <c:v>0.106394</c:v>
                </c:pt>
                <c:pt idx="213">
                  <c:v>0.10541300000000001</c:v>
                </c:pt>
                <c:pt idx="214">
                  <c:v>0.104279</c:v>
                </c:pt>
                <c:pt idx="215">
                  <c:v>0.10498499999999999</c:v>
                </c:pt>
                <c:pt idx="216">
                  <c:v>0.105383</c:v>
                </c:pt>
                <c:pt idx="217">
                  <c:v>0.10460999999999999</c:v>
                </c:pt>
                <c:pt idx="218">
                  <c:v>0.10578600000000001</c:v>
                </c:pt>
                <c:pt idx="219">
                  <c:v>0.105459</c:v>
                </c:pt>
                <c:pt idx="220">
                  <c:v>0.105338</c:v>
                </c:pt>
                <c:pt idx="221">
                  <c:v>0.105047</c:v>
                </c:pt>
                <c:pt idx="222">
                  <c:v>0.10427</c:v>
                </c:pt>
                <c:pt idx="223">
                  <c:v>0.103743</c:v>
                </c:pt>
                <c:pt idx="224">
                  <c:v>0.102993</c:v>
                </c:pt>
                <c:pt idx="225">
                  <c:v>0.102053</c:v>
                </c:pt>
                <c:pt idx="226">
                  <c:v>0.101559</c:v>
                </c:pt>
                <c:pt idx="227">
                  <c:v>0.100997</c:v>
                </c:pt>
                <c:pt idx="228">
                  <c:v>9.9823400000000007E-2</c:v>
                </c:pt>
                <c:pt idx="229">
                  <c:v>9.9504200000000001E-2</c:v>
                </c:pt>
                <c:pt idx="230">
                  <c:v>0.100132</c:v>
                </c:pt>
                <c:pt idx="231">
                  <c:v>9.8574200000000001E-2</c:v>
                </c:pt>
                <c:pt idx="232">
                  <c:v>9.5902399999999999E-2</c:v>
                </c:pt>
                <c:pt idx="233">
                  <c:v>9.3152799999999994E-2</c:v>
                </c:pt>
                <c:pt idx="234">
                  <c:v>9.1860899999999995E-2</c:v>
                </c:pt>
                <c:pt idx="235">
                  <c:v>9.1803599999999999E-2</c:v>
                </c:pt>
                <c:pt idx="236">
                  <c:v>8.8537599999999994E-2</c:v>
                </c:pt>
                <c:pt idx="237">
                  <c:v>8.7956099999999995E-2</c:v>
                </c:pt>
                <c:pt idx="238">
                  <c:v>8.6958400000000005E-2</c:v>
                </c:pt>
                <c:pt idx="239">
                  <c:v>8.5481100000000004E-2</c:v>
                </c:pt>
                <c:pt idx="240">
                  <c:v>8.4075399999999995E-2</c:v>
                </c:pt>
                <c:pt idx="241">
                  <c:v>8.3929599999999993E-2</c:v>
                </c:pt>
                <c:pt idx="242">
                  <c:v>8.1463900000000006E-2</c:v>
                </c:pt>
                <c:pt idx="243">
                  <c:v>8.1080100000000002E-2</c:v>
                </c:pt>
                <c:pt idx="244">
                  <c:v>8.0173099999999997E-2</c:v>
                </c:pt>
                <c:pt idx="245">
                  <c:v>7.67621E-2</c:v>
                </c:pt>
                <c:pt idx="246">
                  <c:v>7.4314900000000003E-2</c:v>
                </c:pt>
                <c:pt idx="247">
                  <c:v>7.2987300000000005E-2</c:v>
                </c:pt>
                <c:pt idx="248">
                  <c:v>7.1626200000000001E-2</c:v>
                </c:pt>
                <c:pt idx="249">
                  <c:v>7.1717799999999998E-2</c:v>
                </c:pt>
                <c:pt idx="250">
                  <c:v>6.8363199999999999E-2</c:v>
                </c:pt>
                <c:pt idx="251">
                  <c:v>6.4734600000000003E-2</c:v>
                </c:pt>
                <c:pt idx="252">
                  <c:v>6.5011200000000005E-2</c:v>
                </c:pt>
                <c:pt idx="253">
                  <c:v>6.4397399999999994E-2</c:v>
                </c:pt>
                <c:pt idx="254">
                  <c:v>6.1747200000000002E-2</c:v>
                </c:pt>
                <c:pt idx="255">
                  <c:v>6.0637999999999997E-2</c:v>
                </c:pt>
                <c:pt idx="256">
                  <c:v>5.9686200000000002E-2</c:v>
                </c:pt>
                <c:pt idx="257">
                  <c:v>5.8668999999999999E-2</c:v>
                </c:pt>
                <c:pt idx="258">
                  <c:v>5.5267700000000003E-2</c:v>
                </c:pt>
                <c:pt idx="259">
                  <c:v>5.1671799999999997E-2</c:v>
                </c:pt>
                <c:pt idx="260">
                  <c:v>5.0358600000000003E-2</c:v>
                </c:pt>
                <c:pt idx="261">
                  <c:v>4.9464800000000003E-2</c:v>
                </c:pt>
                <c:pt idx="262">
                  <c:v>4.7483600000000001E-2</c:v>
                </c:pt>
                <c:pt idx="263">
                  <c:v>4.6367600000000002E-2</c:v>
                </c:pt>
                <c:pt idx="264">
                  <c:v>4.2770500000000003E-2</c:v>
                </c:pt>
                <c:pt idx="265">
                  <c:v>4.2048599999999998E-2</c:v>
                </c:pt>
                <c:pt idx="266">
                  <c:v>3.7710100000000003E-2</c:v>
                </c:pt>
                <c:pt idx="267">
                  <c:v>3.4964599999999998E-2</c:v>
                </c:pt>
                <c:pt idx="268">
                  <c:v>3.3246400000000002E-2</c:v>
                </c:pt>
                <c:pt idx="269">
                  <c:v>2.9198000000000002E-2</c:v>
                </c:pt>
                <c:pt idx="270">
                  <c:v>2.54833E-2</c:v>
                </c:pt>
                <c:pt idx="271">
                  <c:v>2.3502599999999998E-2</c:v>
                </c:pt>
                <c:pt idx="272">
                  <c:v>2.18736E-2</c:v>
                </c:pt>
                <c:pt idx="273">
                  <c:v>1.6669E-2</c:v>
                </c:pt>
                <c:pt idx="274">
                  <c:v>1.05389E-2</c:v>
                </c:pt>
                <c:pt idx="275">
                  <c:v>6.8801499999999998E-3</c:v>
                </c:pt>
                <c:pt idx="276">
                  <c:v>3.47759E-3</c:v>
                </c:pt>
                <c:pt idx="277">
                  <c:v>2.5059600000000001E-4</c:v>
                </c:pt>
                <c:pt idx="278">
                  <c:v>-5.51966E-3</c:v>
                </c:pt>
                <c:pt idx="279">
                  <c:v>-9.0195099999999997E-3</c:v>
                </c:pt>
                <c:pt idx="280">
                  <c:v>-1.37114E-2</c:v>
                </c:pt>
                <c:pt idx="281">
                  <c:v>-1.85209E-2</c:v>
                </c:pt>
                <c:pt idx="282">
                  <c:v>-2.2565000000000002E-2</c:v>
                </c:pt>
                <c:pt idx="283">
                  <c:v>-2.7678100000000001E-2</c:v>
                </c:pt>
                <c:pt idx="284">
                  <c:v>-3.3454900000000003E-2</c:v>
                </c:pt>
                <c:pt idx="285">
                  <c:v>-3.7877399999999999E-2</c:v>
                </c:pt>
                <c:pt idx="286">
                  <c:v>-4.4121399999999998E-2</c:v>
                </c:pt>
                <c:pt idx="287">
                  <c:v>-5.1085499999999999E-2</c:v>
                </c:pt>
                <c:pt idx="288">
                  <c:v>-5.5724799999999998E-2</c:v>
                </c:pt>
                <c:pt idx="289">
                  <c:v>-6.0468000000000001E-2</c:v>
                </c:pt>
                <c:pt idx="290">
                  <c:v>-6.4341499999999996E-2</c:v>
                </c:pt>
                <c:pt idx="291">
                  <c:v>-6.9544099999999998E-2</c:v>
                </c:pt>
                <c:pt idx="292">
                  <c:v>-7.4423699999999995E-2</c:v>
                </c:pt>
                <c:pt idx="293">
                  <c:v>-7.9017299999999999E-2</c:v>
                </c:pt>
                <c:pt idx="294">
                  <c:v>-8.5671800000000006E-2</c:v>
                </c:pt>
                <c:pt idx="295">
                  <c:v>-9.0367500000000003E-2</c:v>
                </c:pt>
                <c:pt idx="296">
                  <c:v>-9.38079E-2</c:v>
                </c:pt>
                <c:pt idx="297">
                  <c:v>-9.8477400000000007E-2</c:v>
                </c:pt>
                <c:pt idx="298">
                  <c:v>-0.103949</c:v>
                </c:pt>
                <c:pt idx="299">
                  <c:v>-0.108129</c:v>
                </c:pt>
                <c:pt idx="300">
                  <c:v>-0.112134</c:v>
                </c:pt>
                <c:pt idx="301">
                  <c:v>-0.11529300000000001</c:v>
                </c:pt>
                <c:pt idx="302">
                  <c:v>-0.116726</c:v>
                </c:pt>
                <c:pt idx="303">
                  <c:v>-0.11934500000000001</c:v>
                </c:pt>
                <c:pt idx="304">
                  <c:v>-0.12178600000000001</c:v>
                </c:pt>
                <c:pt idx="305">
                  <c:v>-0.12293</c:v>
                </c:pt>
                <c:pt idx="306">
                  <c:v>-0.12457799999999999</c:v>
                </c:pt>
                <c:pt idx="307">
                  <c:v>-0.125861</c:v>
                </c:pt>
                <c:pt idx="308">
                  <c:v>-0.124885</c:v>
                </c:pt>
                <c:pt idx="309">
                  <c:v>-0.123006</c:v>
                </c:pt>
                <c:pt idx="310">
                  <c:v>-0.122738</c:v>
                </c:pt>
                <c:pt idx="311">
                  <c:v>-0.12244099999999999</c:v>
                </c:pt>
                <c:pt idx="312">
                  <c:v>-0.119543</c:v>
                </c:pt>
                <c:pt idx="313">
                  <c:v>-0.11720700000000001</c:v>
                </c:pt>
                <c:pt idx="314">
                  <c:v>-0.116926</c:v>
                </c:pt>
                <c:pt idx="315">
                  <c:v>-0.11587500000000001</c:v>
                </c:pt>
                <c:pt idx="316">
                  <c:v>-0.111816</c:v>
                </c:pt>
                <c:pt idx="317">
                  <c:v>-0.10745499999999999</c:v>
                </c:pt>
                <c:pt idx="318">
                  <c:v>-0.10320799999999999</c:v>
                </c:pt>
                <c:pt idx="319">
                  <c:v>-9.7657400000000005E-2</c:v>
                </c:pt>
                <c:pt idx="320">
                  <c:v>-9.2336100000000004E-2</c:v>
                </c:pt>
                <c:pt idx="321">
                  <c:v>-8.8923199999999994E-2</c:v>
                </c:pt>
                <c:pt idx="322">
                  <c:v>-8.5569900000000004E-2</c:v>
                </c:pt>
                <c:pt idx="323">
                  <c:v>-8.0187999999999995E-2</c:v>
                </c:pt>
                <c:pt idx="324">
                  <c:v>-7.60995E-2</c:v>
                </c:pt>
                <c:pt idx="325">
                  <c:v>-7.1811600000000003E-2</c:v>
                </c:pt>
                <c:pt idx="326">
                  <c:v>-6.6260100000000002E-2</c:v>
                </c:pt>
                <c:pt idx="327">
                  <c:v>-6.23048E-2</c:v>
                </c:pt>
                <c:pt idx="328">
                  <c:v>-5.9661800000000001E-2</c:v>
                </c:pt>
                <c:pt idx="329">
                  <c:v>-5.6429800000000002E-2</c:v>
                </c:pt>
                <c:pt idx="330">
                  <c:v>-4.9022999999999997E-2</c:v>
                </c:pt>
                <c:pt idx="331">
                  <c:v>-4.2564999999999999E-2</c:v>
                </c:pt>
                <c:pt idx="332">
                  <c:v>-3.9422699999999998E-2</c:v>
                </c:pt>
                <c:pt idx="333">
                  <c:v>-3.6068000000000003E-2</c:v>
                </c:pt>
                <c:pt idx="334">
                  <c:v>-3.2060699999999998E-2</c:v>
                </c:pt>
                <c:pt idx="335">
                  <c:v>-2.8557200000000001E-2</c:v>
                </c:pt>
                <c:pt idx="336">
                  <c:v>-2.5794299999999999E-2</c:v>
                </c:pt>
                <c:pt idx="337">
                  <c:v>-2.2947700000000001E-2</c:v>
                </c:pt>
                <c:pt idx="338">
                  <c:v>-1.7576100000000001E-2</c:v>
                </c:pt>
                <c:pt idx="339">
                  <c:v>-1.09608E-2</c:v>
                </c:pt>
                <c:pt idx="340">
                  <c:v>-9.4904700000000008E-3</c:v>
                </c:pt>
                <c:pt idx="341">
                  <c:v>-1.0524800000000001E-2</c:v>
                </c:pt>
                <c:pt idx="342">
                  <c:v>-9.8127200000000005E-3</c:v>
                </c:pt>
                <c:pt idx="343">
                  <c:v>-6.2713200000000004E-3</c:v>
                </c:pt>
                <c:pt idx="344">
                  <c:v>-3.58866E-3</c:v>
                </c:pt>
                <c:pt idx="345">
                  <c:v>-3.0308000000000002E-3</c:v>
                </c:pt>
                <c:pt idx="346">
                  <c:v>-1.6138999999999999E-3</c:v>
                </c:pt>
                <c:pt idx="347">
                  <c:v>1.33562E-3</c:v>
                </c:pt>
                <c:pt idx="348">
                  <c:v>3.1908000000000001E-3</c:v>
                </c:pt>
                <c:pt idx="349">
                  <c:v>3.4106499999999999E-3</c:v>
                </c:pt>
                <c:pt idx="350">
                  <c:v>2.9104199999999999E-3</c:v>
                </c:pt>
                <c:pt idx="351">
                  <c:v>5.0148199999999997E-3</c:v>
                </c:pt>
                <c:pt idx="352">
                  <c:v>4.4426600000000002E-3</c:v>
                </c:pt>
                <c:pt idx="353">
                  <c:v>5.0865700000000003E-3</c:v>
                </c:pt>
                <c:pt idx="354">
                  <c:v>6.3838999999999996E-3</c:v>
                </c:pt>
                <c:pt idx="355">
                  <c:v>6.1732699999999998E-3</c:v>
                </c:pt>
                <c:pt idx="356">
                  <c:v>3.8793999999999999E-3</c:v>
                </c:pt>
                <c:pt idx="357">
                  <c:v>6.6550999999999997E-3</c:v>
                </c:pt>
                <c:pt idx="358">
                  <c:v>7.1625200000000003E-3</c:v>
                </c:pt>
                <c:pt idx="359">
                  <c:v>5.76211E-3</c:v>
                </c:pt>
                <c:pt idx="360">
                  <c:v>8.0988599999999994E-3</c:v>
                </c:pt>
                <c:pt idx="361">
                  <c:v>7.2838900000000003E-3</c:v>
                </c:pt>
                <c:pt idx="362">
                  <c:v>4.4431799999999997E-3</c:v>
                </c:pt>
                <c:pt idx="363">
                  <c:v>6.3802299999999998E-3</c:v>
                </c:pt>
                <c:pt idx="364">
                  <c:v>6.2017699999999997E-3</c:v>
                </c:pt>
                <c:pt idx="365">
                  <c:v>6.9673799999999996E-3</c:v>
                </c:pt>
                <c:pt idx="366">
                  <c:v>5.8015100000000002E-3</c:v>
                </c:pt>
                <c:pt idx="367">
                  <c:v>6.1549899999999999E-3</c:v>
                </c:pt>
                <c:pt idx="368">
                  <c:v>4.6128799999999998E-3</c:v>
                </c:pt>
                <c:pt idx="369">
                  <c:v>2.6036900000000001E-3</c:v>
                </c:pt>
                <c:pt idx="370">
                  <c:v>1.4593500000000001E-3</c:v>
                </c:pt>
                <c:pt idx="371">
                  <c:v>3.1921900000000001E-3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0A3-4697-AD67-A68740D5271B}"/>
            </c:ext>
          </c:extLst>
        </c:ser>
        <c:ser>
          <c:idx val="2"/>
          <c:order val="2"/>
          <c:tx>
            <c:v>Residuals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lvtemporary_349780!$E$2:$E$373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lvtemporary_349780!$F$2:$F$373</c:f>
              <c:numCache>
                <c:formatCode>General</c:formatCode>
                <c:ptCount val="372"/>
                <c:pt idx="0">
                  <c:v>-7.4991299999999997E-3</c:v>
                </c:pt>
                <c:pt idx="1">
                  <c:v>-1.5784699999999999E-2</c:v>
                </c:pt>
                <c:pt idx="2">
                  <c:v>-1.00429E-2</c:v>
                </c:pt>
                <c:pt idx="3">
                  <c:v>-6.9129999999999999E-3</c:v>
                </c:pt>
                <c:pt idx="4">
                  <c:v>1.91892E-3</c:v>
                </c:pt>
                <c:pt idx="5">
                  <c:v>-1.6910899999999999E-3</c:v>
                </c:pt>
                <c:pt idx="6">
                  <c:v>-2.3820500000000001E-3</c:v>
                </c:pt>
                <c:pt idx="7">
                  <c:v>1.0831700000000001E-3</c:v>
                </c:pt>
                <c:pt idx="8">
                  <c:v>2.1925E-3</c:v>
                </c:pt>
                <c:pt idx="9">
                  <c:v>2.05785E-3</c:v>
                </c:pt>
                <c:pt idx="10">
                  <c:v>-1.5623799999999999E-3</c:v>
                </c:pt>
                <c:pt idx="11">
                  <c:v>5.5675000000000004E-3</c:v>
                </c:pt>
                <c:pt idx="12">
                  <c:v>3.8137900000000001E-3</c:v>
                </c:pt>
                <c:pt idx="13">
                  <c:v>5.6103900000000005E-4</c:v>
                </c:pt>
                <c:pt idx="14">
                  <c:v>8.0325999999999998E-4</c:v>
                </c:pt>
                <c:pt idx="15">
                  <c:v>-4.0448400000000001E-3</c:v>
                </c:pt>
                <c:pt idx="16">
                  <c:v>1.1210300000000001E-3</c:v>
                </c:pt>
                <c:pt idx="17">
                  <c:v>1.5161599999999999E-3</c:v>
                </c:pt>
                <c:pt idx="18">
                  <c:v>2.7291899999999998E-3</c:v>
                </c:pt>
                <c:pt idx="19">
                  <c:v>-2.02768E-3</c:v>
                </c:pt>
                <c:pt idx="20">
                  <c:v>2.5343800000000001E-3</c:v>
                </c:pt>
                <c:pt idx="21">
                  <c:v>7.1740299999999996E-3</c:v>
                </c:pt>
                <c:pt idx="22">
                  <c:v>-4.3724000000000002E-3</c:v>
                </c:pt>
                <c:pt idx="23">
                  <c:v>4.2833100000000002E-3</c:v>
                </c:pt>
                <c:pt idx="24">
                  <c:v>4.5192499999999998E-3</c:v>
                </c:pt>
                <c:pt idx="25">
                  <c:v>4.2595300000000001E-3</c:v>
                </c:pt>
                <c:pt idx="26">
                  <c:v>3.6588499999999999E-3</c:v>
                </c:pt>
                <c:pt idx="27">
                  <c:v>2.1434800000000001E-3</c:v>
                </c:pt>
                <c:pt idx="28">
                  <c:v>1.1686200000000001E-2</c:v>
                </c:pt>
                <c:pt idx="29">
                  <c:v>6.2660099999999998E-3</c:v>
                </c:pt>
                <c:pt idx="30">
                  <c:v>7.0342699999999996E-3</c:v>
                </c:pt>
                <c:pt idx="31">
                  <c:v>3.53463E-3</c:v>
                </c:pt>
                <c:pt idx="32">
                  <c:v>5.9516200000000003E-3</c:v>
                </c:pt>
                <c:pt idx="33">
                  <c:v>7.0431000000000001E-3</c:v>
                </c:pt>
                <c:pt idx="34">
                  <c:v>5.2045900000000003E-3</c:v>
                </c:pt>
                <c:pt idx="35">
                  <c:v>5.6632000000000002E-3</c:v>
                </c:pt>
                <c:pt idx="36">
                  <c:v>1.2695600000000001E-3</c:v>
                </c:pt>
                <c:pt idx="37">
                  <c:v>3.0190999999999998E-3</c:v>
                </c:pt>
                <c:pt idx="38">
                  <c:v>2.7238100000000001E-3</c:v>
                </c:pt>
                <c:pt idx="39">
                  <c:v>2.9012700000000001E-3</c:v>
                </c:pt>
                <c:pt idx="40">
                  <c:v>3.9181800000000003E-3</c:v>
                </c:pt>
                <c:pt idx="41">
                  <c:v>1.1927000000000001E-3</c:v>
                </c:pt>
                <c:pt idx="42">
                  <c:v>5.5212600000000001E-3</c:v>
                </c:pt>
                <c:pt idx="43">
                  <c:v>1.6158700000000001E-4</c:v>
                </c:pt>
                <c:pt idx="44">
                  <c:v>5.1566600000000004E-3</c:v>
                </c:pt>
                <c:pt idx="45">
                  <c:v>-2.4216200000000002E-3</c:v>
                </c:pt>
                <c:pt idx="46">
                  <c:v>3.3516499999999999E-3</c:v>
                </c:pt>
                <c:pt idx="47">
                  <c:v>3.0364900000000002E-3</c:v>
                </c:pt>
                <c:pt idx="48">
                  <c:v>-1.99175E-3</c:v>
                </c:pt>
                <c:pt idx="49">
                  <c:v>1.7599099999999999E-4</c:v>
                </c:pt>
                <c:pt idx="50">
                  <c:v>-3.0951500000000001E-3</c:v>
                </c:pt>
                <c:pt idx="51">
                  <c:v>2.3608799999999999E-4</c:v>
                </c:pt>
                <c:pt idx="52">
                  <c:v>-6.16853E-4</c:v>
                </c:pt>
                <c:pt idx="53">
                  <c:v>4.0881499999999998E-4</c:v>
                </c:pt>
                <c:pt idx="54">
                  <c:v>-5.1776299999999999E-3</c:v>
                </c:pt>
                <c:pt idx="55">
                  <c:v>-1.6667100000000001E-3</c:v>
                </c:pt>
                <c:pt idx="56">
                  <c:v>-2.2701700000000002E-3</c:v>
                </c:pt>
                <c:pt idx="57">
                  <c:v>-5.6137000000000001E-3</c:v>
                </c:pt>
                <c:pt idx="58">
                  <c:v>-4.7631599999999998E-3</c:v>
                </c:pt>
                <c:pt idx="59">
                  <c:v>-5.8813099999999998E-3</c:v>
                </c:pt>
                <c:pt idx="60">
                  <c:v>-1.5806699999999999E-3</c:v>
                </c:pt>
                <c:pt idx="61">
                  <c:v>-5.1005299999999998E-3</c:v>
                </c:pt>
                <c:pt idx="62">
                  <c:v>-3.9329600000000001E-3</c:v>
                </c:pt>
                <c:pt idx="63">
                  <c:v>-1.8639699999999999E-3</c:v>
                </c:pt>
                <c:pt idx="64">
                  <c:v>-4.8338699999999997E-3</c:v>
                </c:pt>
                <c:pt idx="65">
                  <c:v>-3.4099099999999999E-3</c:v>
                </c:pt>
                <c:pt idx="66">
                  <c:v>-8.38472E-3</c:v>
                </c:pt>
                <c:pt idx="67">
                  <c:v>-4.8959700000000004E-3</c:v>
                </c:pt>
                <c:pt idx="68">
                  <c:v>-1.2937000000000001E-3</c:v>
                </c:pt>
                <c:pt idx="69">
                  <c:v>-4.2612099999999997E-3</c:v>
                </c:pt>
                <c:pt idx="70">
                  <c:v>-3.7793200000000001E-3</c:v>
                </c:pt>
                <c:pt idx="71">
                  <c:v>-4.7203499999999999E-3</c:v>
                </c:pt>
                <c:pt idx="72">
                  <c:v>-7.1142499999999999E-3</c:v>
                </c:pt>
                <c:pt idx="73">
                  <c:v>-4.3992700000000003E-3</c:v>
                </c:pt>
                <c:pt idx="74">
                  <c:v>-7.0857699999999999E-3</c:v>
                </c:pt>
                <c:pt idx="75">
                  <c:v>-8.2015100000000004E-3</c:v>
                </c:pt>
                <c:pt idx="76">
                  <c:v>-3.5871700000000002E-3</c:v>
                </c:pt>
                <c:pt idx="77">
                  <c:v>-5.3217400000000002E-3</c:v>
                </c:pt>
                <c:pt idx="78">
                  <c:v>-1.07671E-2</c:v>
                </c:pt>
                <c:pt idx="79">
                  <c:v>-3.8362299999999999E-3</c:v>
                </c:pt>
                <c:pt idx="80">
                  <c:v>-1.3273600000000001E-3</c:v>
                </c:pt>
                <c:pt idx="81">
                  <c:v>-4.4087800000000002E-3</c:v>
                </c:pt>
                <c:pt idx="82">
                  <c:v>-5.3279099999999999E-3</c:v>
                </c:pt>
                <c:pt idx="83">
                  <c:v>-5.38165E-3</c:v>
                </c:pt>
                <c:pt idx="84">
                  <c:v>-6.4631300000000001E-3</c:v>
                </c:pt>
                <c:pt idx="85">
                  <c:v>-4.9691900000000001E-3</c:v>
                </c:pt>
                <c:pt idx="86">
                  <c:v>-7.3846900000000002E-3</c:v>
                </c:pt>
                <c:pt idx="87">
                  <c:v>-2.9767299999999999E-3</c:v>
                </c:pt>
                <c:pt idx="88" formatCode="0.00E+00">
                  <c:v>-4.2348600000000003E-5</c:v>
                </c:pt>
                <c:pt idx="89">
                  <c:v>-5.1803800000000001E-3</c:v>
                </c:pt>
                <c:pt idx="90">
                  <c:v>-3.1747899999999998E-3</c:v>
                </c:pt>
                <c:pt idx="91">
                  <c:v>-7.1569700000000003E-3</c:v>
                </c:pt>
                <c:pt idx="92">
                  <c:v>-2.3698299999999999E-3</c:v>
                </c:pt>
                <c:pt idx="93">
                  <c:v>4.2209700000000001E-3</c:v>
                </c:pt>
                <c:pt idx="94">
                  <c:v>3.2728499999999999E-3</c:v>
                </c:pt>
                <c:pt idx="95">
                  <c:v>-1.89751E-3</c:v>
                </c:pt>
                <c:pt idx="96">
                  <c:v>-3.0137100000000002E-3</c:v>
                </c:pt>
                <c:pt idx="97">
                  <c:v>3.5494900000000002E-3</c:v>
                </c:pt>
                <c:pt idx="98">
                  <c:v>3.9995100000000004E-3</c:v>
                </c:pt>
                <c:pt idx="99">
                  <c:v>3.3206099999999999E-3</c:v>
                </c:pt>
                <c:pt idx="100">
                  <c:v>7.1406799999999999E-3</c:v>
                </c:pt>
                <c:pt idx="101">
                  <c:v>3.44393E-3</c:v>
                </c:pt>
                <c:pt idx="102">
                  <c:v>7.1777400000000002E-4</c:v>
                </c:pt>
                <c:pt idx="103">
                  <c:v>3.9120700000000001E-3</c:v>
                </c:pt>
                <c:pt idx="104">
                  <c:v>-1.6787099999999999E-3</c:v>
                </c:pt>
                <c:pt idx="105">
                  <c:v>8.68091E-3</c:v>
                </c:pt>
                <c:pt idx="106">
                  <c:v>8.0238900000000005E-3</c:v>
                </c:pt>
                <c:pt idx="107">
                  <c:v>1.0207199999999999E-3</c:v>
                </c:pt>
                <c:pt idx="108">
                  <c:v>3.58377E-3</c:v>
                </c:pt>
                <c:pt idx="109">
                  <c:v>7.1158999999999997E-3</c:v>
                </c:pt>
                <c:pt idx="110">
                  <c:v>2.5655500000000002E-3</c:v>
                </c:pt>
                <c:pt idx="111">
                  <c:v>-1.0855500000000001E-4</c:v>
                </c:pt>
                <c:pt idx="112">
                  <c:v>9.7797199999999991E-4</c:v>
                </c:pt>
                <c:pt idx="113">
                  <c:v>5.5517999999999995E-4</c:v>
                </c:pt>
                <c:pt idx="114">
                  <c:v>3.40245E-3</c:v>
                </c:pt>
                <c:pt idx="115">
                  <c:v>-3.0237799999999998E-3</c:v>
                </c:pt>
                <c:pt idx="116">
                  <c:v>-3.1081799999999998E-4</c:v>
                </c:pt>
                <c:pt idx="117">
                  <c:v>3.5683799999999999E-3</c:v>
                </c:pt>
                <c:pt idx="118">
                  <c:v>3.31599E-3</c:v>
                </c:pt>
                <c:pt idx="119">
                  <c:v>6.64221E-3</c:v>
                </c:pt>
                <c:pt idx="120">
                  <c:v>1.45963E-3</c:v>
                </c:pt>
                <c:pt idx="121">
                  <c:v>1.64864E-3</c:v>
                </c:pt>
                <c:pt idx="122">
                  <c:v>2.9686399999999998E-3</c:v>
                </c:pt>
                <c:pt idx="123">
                  <c:v>5.27635E-3</c:v>
                </c:pt>
                <c:pt idx="124">
                  <c:v>4.8962199999999997E-3</c:v>
                </c:pt>
                <c:pt idx="125">
                  <c:v>4.07683E-3</c:v>
                </c:pt>
                <c:pt idx="126">
                  <c:v>6.3320299999999998E-3</c:v>
                </c:pt>
                <c:pt idx="127" formatCode="0.00E+00">
                  <c:v>-7.8664099999999998E-5</c:v>
                </c:pt>
                <c:pt idx="128">
                  <c:v>-5.0761899999999995E-4</c:v>
                </c:pt>
                <c:pt idx="129">
                  <c:v>7.3699200000000001E-4</c:v>
                </c:pt>
                <c:pt idx="130">
                  <c:v>2.4003000000000002E-3</c:v>
                </c:pt>
                <c:pt idx="131">
                  <c:v>3.0952599999999999E-3</c:v>
                </c:pt>
                <c:pt idx="132">
                  <c:v>-1.65482E-3</c:v>
                </c:pt>
                <c:pt idx="133">
                  <c:v>-9.5140100000000005E-4</c:v>
                </c:pt>
                <c:pt idx="134">
                  <c:v>-7.5743199999999998E-3</c:v>
                </c:pt>
                <c:pt idx="135">
                  <c:v>1.13587E-3</c:v>
                </c:pt>
                <c:pt idx="136">
                  <c:v>-8.0179999999999997E-4</c:v>
                </c:pt>
                <c:pt idx="137">
                  <c:v>-2.20747E-3</c:v>
                </c:pt>
                <c:pt idx="138">
                  <c:v>-5.93692E-3</c:v>
                </c:pt>
                <c:pt idx="139">
                  <c:v>3.7890799999999998E-3</c:v>
                </c:pt>
                <c:pt idx="140">
                  <c:v>3.5762599999999999E-3</c:v>
                </c:pt>
                <c:pt idx="141">
                  <c:v>-6.2967899999999996E-4</c:v>
                </c:pt>
                <c:pt idx="142">
                  <c:v>1.1200800000000001E-3</c:v>
                </c:pt>
                <c:pt idx="143">
                  <c:v>6.33886E-3</c:v>
                </c:pt>
                <c:pt idx="144">
                  <c:v>-5.7446399999999996E-3</c:v>
                </c:pt>
                <c:pt idx="145">
                  <c:v>3.63693E-3</c:v>
                </c:pt>
                <c:pt idx="146">
                  <c:v>-4.0848200000000003E-3</c:v>
                </c:pt>
                <c:pt idx="147">
                  <c:v>8.9929799999999998E-4</c:v>
                </c:pt>
                <c:pt idx="148">
                  <c:v>2.9816199999999999E-3</c:v>
                </c:pt>
                <c:pt idx="149">
                  <c:v>6.94457E-4</c:v>
                </c:pt>
                <c:pt idx="150">
                  <c:v>4.4474700000000002E-3</c:v>
                </c:pt>
                <c:pt idx="151">
                  <c:v>-5.78402E-4</c:v>
                </c:pt>
                <c:pt idx="152" formatCode="0.00E+00">
                  <c:v>-3.5648700000000003E-5</c:v>
                </c:pt>
                <c:pt idx="153">
                  <c:v>-1.33073E-3</c:v>
                </c:pt>
                <c:pt idx="154" formatCode="0.00E+00">
                  <c:v>1.27371E-5</c:v>
                </c:pt>
                <c:pt idx="155">
                  <c:v>5.2412300000000004E-3</c:v>
                </c:pt>
                <c:pt idx="156">
                  <c:v>3.7255299999999999E-3</c:v>
                </c:pt>
                <c:pt idx="157">
                  <c:v>1.03883E-2</c:v>
                </c:pt>
                <c:pt idx="158">
                  <c:v>4.2313000000000003E-3</c:v>
                </c:pt>
                <c:pt idx="159">
                  <c:v>5.8746400000000004E-3</c:v>
                </c:pt>
                <c:pt idx="160">
                  <c:v>-3.5000299999999999E-3</c:v>
                </c:pt>
                <c:pt idx="161">
                  <c:v>1.34358E-3</c:v>
                </c:pt>
                <c:pt idx="162">
                  <c:v>4.73362E-3</c:v>
                </c:pt>
                <c:pt idx="163">
                  <c:v>2.06113E-3</c:v>
                </c:pt>
                <c:pt idx="164">
                  <c:v>1.20473E-3</c:v>
                </c:pt>
                <c:pt idx="165">
                  <c:v>-1.4927E-3</c:v>
                </c:pt>
                <c:pt idx="166">
                  <c:v>4.1415200000000001E-3</c:v>
                </c:pt>
                <c:pt idx="167">
                  <c:v>2.07194E-3</c:v>
                </c:pt>
                <c:pt idx="168">
                  <c:v>-9.6560400000000001E-4</c:v>
                </c:pt>
                <c:pt idx="169">
                  <c:v>-2.6194399999999998E-3</c:v>
                </c:pt>
                <c:pt idx="170">
                  <c:v>-1.7853999999999999E-3</c:v>
                </c:pt>
                <c:pt idx="171">
                  <c:v>3.6733999999999998E-3</c:v>
                </c:pt>
                <c:pt idx="172">
                  <c:v>-1.9417900000000001E-3</c:v>
                </c:pt>
                <c:pt idx="173">
                  <c:v>2.0060099999999999E-3</c:v>
                </c:pt>
                <c:pt idx="174">
                  <c:v>2.2490399999999999E-3</c:v>
                </c:pt>
                <c:pt idx="175">
                  <c:v>1.7343199999999999E-3</c:v>
                </c:pt>
                <c:pt idx="176">
                  <c:v>3.57201E-3</c:v>
                </c:pt>
                <c:pt idx="177">
                  <c:v>8.5063499999999998E-4</c:v>
                </c:pt>
                <c:pt idx="178">
                  <c:v>1.28761E-3</c:v>
                </c:pt>
                <c:pt idx="179">
                  <c:v>-2.7576800000000002E-3</c:v>
                </c:pt>
                <c:pt idx="180">
                  <c:v>3.2309000000000001E-3</c:v>
                </c:pt>
                <c:pt idx="181">
                  <c:v>-1.72675E-3</c:v>
                </c:pt>
                <c:pt idx="182">
                  <c:v>2.3115000000000001E-4</c:v>
                </c:pt>
                <c:pt idx="183">
                  <c:v>9.814750000000001E-4</c:v>
                </c:pt>
                <c:pt idx="184">
                  <c:v>-1.89072E-3</c:v>
                </c:pt>
                <c:pt idx="185">
                  <c:v>2.33995E-4</c:v>
                </c:pt>
                <c:pt idx="186" formatCode="0.00E+00">
                  <c:v>-5.5485800000000003E-5</c:v>
                </c:pt>
                <c:pt idx="187">
                  <c:v>-1.64689E-3</c:v>
                </c:pt>
                <c:pt idx="188">
                  <c:v>-3.4545299999999999E-3</c:v>
                </c:pt>
                <c:pt idx="189">
                  <c:v>1.9884600000000001E-3</c:v>
                </c:pt>
                <c:pt idx="190">
                  <c:v>-3.0248599999999999E-3</c:v>
                </c:pt>
                <c:pt idx="191">
                  <c:v>-9.3530999999999996E-4</c:v>
                </c:pt>
                <c:pt idx="192">
                  <c:v>1.14554E-4</c:v>
                </c:pt>
                <c:pt idx="193">
                  <c:v>8.2818599999999996E-4</c:v>
                </c:pt>
                <c:pt idx="194">
                  <c:v>1.50515E-3</c:v>
                </c:pt>
                <c:pt idx="195">
                  <c:v>-2.4449699999999999E-3</c:v>
                </c:pt>
                <c:pt idx="196">
                  <c:v>-1.20995E-3</c:v>
                </c:pt>
                <c:pt idx="197">
                  <c:v>-1.0731899999999999E-3</c:v>
                </c:pt>
                <c:pt idx="198">
                  <c:v>7.9919599999999996E-4</c:v>
                </c:pt>
                <c:pt idx="199">
                  <c:v>1.1682699999999999E-3</c:v>
                </c:pt>
                <c:pt idx="200">
                  <c:v>-1.6568900000000001E-3</c:v>
                </c:pt>
                <c:pt idx="201">
                  <c:v>-2.0218499999999999E-3</c:v>
                </c:pt>
                <c:pt idx="202">
                  <c:v>-5.7958599999999999E-4</c:v>
                </c:pt>
                <c:pt idx="203">
                  <c:v>3.3179699999999999E-3</c:v>
                </c:pt>
                <c:pt idx="204">
                  <c:v>8.0308899999999999E-4</c:v>
                </c:pt>
                <c:pt idx="205">
                  <c:v>2.33255E-4</c:v>
                </c:pt>
                <c:pt idx="206">
                  <c:v>-1.0561699999999999E-3</c:v>
                </c:pt>
                <c:pt idx="207">
                  <c:v>-5.3134700000000005E-4</c:v>
                </c:pt>
                <c:pt idx="208">
                  <c:v>-8.5864899999999996E-4</c:v>
                </c:pt>
                <c:pt idx="209">
                  <c:v>-3.3136200000000002E-3</c:v>
                </c:pt>
                <c:pt idx="210">
                  <c:v>-1.5008899999999999E-3</c:v>
                </c:pt>
                <c:pt idx="211">
                  <c:v>-2.44706E-3</c:v>
                </c:pt>
                <c:pt idx="212">
                  <c:v>-4.04514E-3</c:v>
                </c:pt>
                <c:pt idx="213">
                  <c:v>-2.0867500000000001E-3</c:v>
                </c:pt>
                <c:pt idx="214">
                  <c:v>2.20557E-4</c:v>
                </c:pt>
                <c:pt idx="215">
                  <c:v>-1.29772E-3</c:v>
                </c:pt>
                <c:pt idx="216">
                  <c:v>-4.3760300000000004E-3</c:v>
                </c:pt>
                <c:pt idx="217">
                  <c:v>-1.88013E-3</c:v>
                </c:pt>
                <c:pt idx="218">
                  <c:v>-4.0504299999999998E-3</c:v>
                </c:pt>
                <c:pt idx="219">
                  <c:v>-3.8713799999999998E-3</c:v>
                </c:pt>
                <c:pt idx="220">
                  <c:v>-2.8797699999999998E-3</c:v>
                </c:pt>
                <c:pt idx="221">
                  <c:v>-2.1737000000000002E-3</c:v>
                </c:pt>
                <c:pt idx="222">
                  <c:v>-3.6228800000000002E-3</c:v>
                </c:pt>
                <c:pt idx="223">
                  <c:v>-4.3451699999999998E-3</c:v>
                </c:pt>
                <c:pt idx="224">
                  <c:v>-4.6496699999999998E-3</c:v>
                </c:pt>
                <c:pt idx="225">
                  <c:v>-2.9479300000000001E-3</c:v>
                </c:pt>
                <c:pt idx="226">
                  <c:v>-4.2708099999999999E-3</c:v>
                </c:pt>
                <c:pt idx="227">
                  <c:v>-2.78546E-3</c:v>
                </c:pt>
                <c:pt idx="228">
                  <c:v>-5.5775499999999997E-3</c:v>
                </c:pt>
                <c:pt idx="229">
                  <c:v>-3.1634699999999998E-3</c:v>
                </c:pt>
                <c:pt idx="230">
                  <c:v>-6.6361299999999996E-3</c:v>
                </c:pt>
                <c:pt idx="231">
                  <c:v>-7.8050000000000003E-3</c:v>
                </c:pt>
                <c:pt idx="232">
                  <c:v>-5.68018E-3</c:v>
                </c:pt>
                <c:pt idx="233">
                  <c:v>-3.0377799999999999E-3</c:v>
                </c:pt>
                <c:pt idx="234">
                  <c:v>-6.75163E-4</c:v>
                </c:pt>
                <c:pt idx="235">
                  <c:v>-2.3588900000000002E-3</c:v>
                </c:pt>
                <c:pt idx="236">
                  <c:v>1.75518E-4</c:v>
                </c:pt>
                <c:pt idx="237">
                  <c:v>-2.2061799999999999E-3</c:v>
                </c:pt>
                <c:pt idx="238">
                  <c:v>-5.3959899999999998E-3</c:v>
                </c:pt>
                <c:pt idx="239" formatCode="0.00E+00">
                  <c:v>-2.1271200000000001E-6</c:v>
                </c:pt>
                <c:pt idx="240">
                  <c:v>-3.7642499999999998E-3</c:v>
                </c:pt>
                <c:pt idx="241">
                  <c:v>-1.8671899999999999E-3</c:v>
                </c:pt>
                <c:pt idx="242">
                  <c:v>-1.6401199999999999E-3</c:v>
                </c:pt>
                <c:pt idx="243">
                  <c:v>-1.2939099999999999E-3</c:v>
                </c:pt>
                <c:pt idx="244">
                  <c:v>-4.3644399999999998E-3</c:v>
                </c:pt>
                <c:pt idx="245">
                  <c:v>1.5259E-3</c:v>
                </c:pt>
                <c:pt idx="246">
                  <c:v>1.9195799999999999E-3</c:v>
                </c:pt>
                <c:pt idx="247">
                  <c:v>2.3972099999999999E-3</c:v>
                </c:pt>
                <c:pt idx="248">
                  <c:v>-1.38477E-3</c:v>
                </c:pt>
                <c:pt idx="249">
                  <c:v>-2.1193800000000001E-3</c:v>
                </c:pt>
                <c:pt idx="250">
                  <c:v>3.1678000000000001E-3</c:v>
                </c:pt>
                <c:pt idx="251">
                  <c:v>5.4460400000000001E-3</c:v>
                </c:pt>
                <c:pt idx="252">
                  <c:v>3.2943299999999998E-3</c:v>
                </c:pt>
                <c:pt idx="253">
                  <c:v>2.5957300000000001E-3</c:v>
                </c:pt>
                <c:pt idx="254">
                  <c:v>2.4049200000000001E-3</c:v>
                </c:pt>
                <c:pt idx="255">
                  <c:v>3.0574199999999999E-3</c:v>
                </c:pt>
                <c:pt idx="256">
                  <c:v>2.1194899999999999E-3</c:v>
                </c:pt>
                <c:pt idx="257">
                  <c:v>-1.24402E-3</c:v>
                </c:pt>
                <c:pt idx="258">
                  <c:v>7.1336999999999995E-4</c:v>
                </c:pt>
                <c:pt idx="259">
                  <c:v>2.8405499999999998E-3</c:v>
                </c:pt>
                <c:pt idx="260">
                  <c:v>1.31832E-3</c:v>
                </c:pt>
                <c:pt idx="261" formatCode="0.00E+00">
                  <c:v>4.2992500000000001E-7</c:v>
                </c:pt>
                <c:pt idx="262">
                  <c:v>1.0782999999999999E-3</c:v>
                </c:pt>
                <c:pt idx="263">
                  <c:v>-5.8450400000000001E-4</c:v>
                </c:pt>
                <c:pt idx="264" formatCode="0.00E+00">
                  <c:v>4.3914400000000003E-6</c:v>
                </c:pt>
                <c:pt idx="265">
                  <c:v>-4.1960000000000001E-4</c:v>
                </c:pt>
                <c:pt idx="266">
                  <c:v>2.3916300000000001E-3</c:v>
                </c:pt>
                <c:pt idx="267">
                  <c:v>1.6830599999999999E-3</c:v>
                </c:pt>
                <c:pt idx="268">
                  <c:v>4.0753000000000002E-4</c:v>
                </c:pt>
                <c:pt idx="269">
                  <c:v>2.6076300000000001E-3</c:v>
                </c:pt>
                <c:pt idx="270">
                  <c:v>2.8870200000000001E-3</c:v>
                </c:pt>
                <c:pt idx="271">
                  <c:v>2.2919400000000001E-3</c:v>
                </c:pt>
                <c:pt idx="272">
                  <c:v>5.6130799999999995E-4</c:v>
                </c:pt>
                <c:pt idx="273">
                  <c:v>3.2259099999999998E-3</c:v>
                </c:pt>
                <c:pt idx="274">
                  <c:v>5.1545999999999996E-3</c:v>
                </c:pt>
                <c:pt idx="275">
                  <c:v>5.7715400000000004E-3</c:v>
                </c:pt>
                <c:pt idx="276">
                  <c:v>5.6546299999999999E-3</c:v>
                </c:pt>
                <c:pt idx="277">
                  <c:v>5.4276300000000001E-3</c:v>
                </c:pt>
                <c:pt idx="278">
                  <c:v>6.6326900000000001E-3</c:v>
                </c:pt>
                <c:pt idx="279">
                  <c:v>6.0377599999999997E-3</c:v>
                </c:pt>
                <c:pt idx="280">
                  <c:v>6.7794200000000004E-3</c:v>
                </c:pt>
                <c:pt idx="281">
                  <c:v>7.4706099999999999E-3</c:v>
                </c:pt>
                <c:pt idx="282">
                  <c:v>8.3190799999999995E-3</c:v>
                </c:pt>
                <c:pt idx="283">
                  <c:v>7.2065499999999999E-3</c:v>
                </c:pt>
                <c:pt idx="284">
                  <c:v>8.5388700000000005E-3</c:v>
                </c:pt>
                <c:pt idx="285">
                  <c:v>9.3344799999999992E-3</c:v>
                </c:pt>
                <c:pt idx="286">
                  <c:v>9.2292399999999997E-3</c:v>
                </c:pt>
                <c:pt idx="287">
                  <c:v>1.1556500000000001E-2</c:v>
                </c:pt>
                <c:pt idx="288">
                  <c:v>1.04715E-2</c:v>
                </c:pt>
                <c:pt idx="289">
                  <c:v>9.9317399999999997E-3</c:v>
                </c:pt>
                <c:pt idx="290">
                  <c:v>8.9706600000000001E-3</c:v>
                </c:pt>
                <c:pt idx="291">
                  <c:v>8.9277799999999997E-3</c:v>
                </c:pt>
                <c:pt idx="292">
                  <c:v>7.8501300000000003E-3</c:v>
                </c:pt>
                <c:pt idx="293">
                  <c:v>6.2652200000000002E-3</c:v>
                </c:pt>
                <c:pt idx="294">
                  <c:v>8.9622E-3</c:v>
                </c:pt>
                <c:pt idx="295">
                  <c:v>8.3647500000000007E-3</c:v>
                </c:pt>
                <c:pt idx="296">
                  <c:v>7.4649199999999999E-3</c:v>
                </c:pt>
                <c:pt idx="297">
                  <c:v>6.9379999999999997E-3</c:v>
                </c:pt>
                <c:pt idx="298">
                  <c:v>7.7056299999999998E-3</c:v>
                </c:pt>
                <c:pt idx="299">
                  <c:v>6.4131700000000002E-3</c:v>
                </c:pt>
                <c:pt idx="300">
                  <c:v>6.7485599999999998E-3</c:v>
                </c:pt>
                <c:pt idx="301">
                  <c:v>5.9189100000000003E-3</c:v>
                </c:pt>
                <c:pt idx="302">
                  <c:v>4.1375500000000003E-3</c:v>
                </c:pt>
                <c:pt idx="303">
                  <c:v>2.8634200000000002E-3</c:v>
                </c:pt>
                <c:pt idx="304">
                  <c:v>2.5612299999999998E-3</c:v>
                </c:pt>
                <c:pt idx="305">
                  <c:v>9.2585900000000001E-4</c:v>
                </c:pt>
                <c:pt idx="306">
                  <c:v>1.6448999999999999E-3</c:v>
                </c:pt>
                <c:pt idx="307">
                  <c:v>9.1726700000000004E-4</c:v>
                </c:pt>
                <c:pt idx="308">
                  <c:v>-1.047E-3</c:v>
                </c:pt>
                <c:pt idx="309">
                  <c:v>-4.3714299999999999E-3</c:v>
                </c:pt>
                <c:pt idx="310">
                  <c:v>-4.3765599999999998E-3</c:v>
                </c:pt>
                <c:pt idx="311">
                  <c:v>-4.6087799999999998E-3</c:v>
                </c:pt>
                <c:pt idx="312">
                  <c:v>-5.4893299999999997E-3</c:v>
                </c:pt>
                <c:pt idx="313">
                  <c:v>-6.5172399999999997E-3</c:v>
                </c:pt>
                <c:pt idx="314">
                  <c:v>-4.7146999999999996E-3</c:v>
                </c:pt>
                <c:pt idx="315">
                  <c:v>-4.2079999999999999E-3</c:v>
                </c:pt>
                <c:pt idx="316">
                  <c:v>-5.2815099999999997E-3</c:v>
                </c:pt>
                <c:pt idx="317">
                  <c:v>-6.0311000000000002E-3</c:v>
                </c:pt>
                <c:pt idx="318">
                  <c:v>-6.9868899999999999E-3</c:v>
                </c:pt>
                <c:pt idx="319">
                  <c:v>-1.00965E-2</c:v>
                </c:pt>
                <c:pt idx="320">
                  <c:v>-1.1271099999999999E-2</c:v>
                </c:pt>
                <c:pt idx="321">
                  <c:v>-1.0166E-2</c:v>
                </c:pt>
                <c:pt idx="322">
                  <c:v>-9.5656300000000003E-3</c:v>
                </c:pt>
                <c:pt idx="323">
                  <c:v>-1.0137999999999999E-2</c:v>
                </c:pt>
                <c:pt idx="324">
                  <c:v>-9.9405599999999993E-3</c:v>
                </c:pt>
                <c:pt idx="325">
                  <c:v>-8.6804900000000008E-3</c:v>
                </c:pt>
                <c:pt idx="326">
                  <c:v>-9.4547899999999994E-3</c:v>
                </c:pt>
                <c:pt idx="327">
                  <c:v>-8.9464200000000001E-3</c:v>
                </c:pt>
                <c:pt idx="328">
                  <c:v>-7.6921699999999999E-3</c:v>
                </c:pt>
                <c:pt idx="329">
                  <c:v>-6.2686199999999999E-3</c:v>
                </c:pt>
                <c:pt idx="330">
                  <c:v>-8.9633100000000004E-3</c:v>
                </c:pt>
                <c:pt idx="331">
                  <c:v>-1.08442E-2</c:v>
                </c:pt>
                <c:pt idx="332">
                  <c:v>-9.5440899999999999E-3</c:v>
                </c:pt>
                <c:pt idx="333">
                  <c:v>-8.6818799999999995E-3</c:v>
                </c:pt>
                <c:pt idx="334">
                  <c:v>-8.4996499999999992E-3</c:v>
                </c:pt>
                <c:pt idx="335">
                  <c:v>-8.2579799999999998E-3</c:v>
                </c:pt>
                <c:pt idx="336">
                  <c:v>-7.3790399999999999E-3</c:v>
                </c:pt>
                <c:pt idx="337">
                  <c:v>-7.3862299999999997E-3</c:v>
                </c:pt>
                <c:pt idx="338">
                  <c:v>-8.8376300000000008E-3</c:v>
                </c:pt>
                <c:pt idx="339">
                  <c:v>-1.2450299999999999E-2</c:v>
                </c:pt>
                <c:pt idx="340">
                  <c:v>-1.0586099999999999E-2</c:v>
                </c:pt>
                <c:pt idx="341">
                  <c:v>-6.8064500000000003E-3</c:v>
                </c:pt>
                <c:pt idx="342">
                  <c:v>-4.7649800000000003E-3</c:v>
                </c:pt>
                <c:pt idx="343">
                  <c:v>-5.98221E-3</c:v>
                </c:pt>
                <c:pt idx="344">
                  <c:v>-6.36733E-3</c:v>
                </c:pt>
                <c:pt idx="345">
                  <c:v>-5.0359699999999999E-3</c:v>
                </c:pt>
                <c:pt idx="346">
                  <c:v>-3.5025400000000002E-3</c:v>
                </c:pt>
                <c:pt idx="347">
                  <c:v>-4.9326099999999996E-3</c:v>
                </c:pt>
                <c:pt idx="348">
                  <c:v>-4.75714E-3</c:v>
                </c:pt>
                <c:pt idx="349">
                  <c:v>-3.9033000000000002E-3</c:v>
                </c:pt>
                <c:pt idx="350">
                  <c:v>-1.85111E-3</c:v>
                </c:pt>
                <c:pt idx="351">
                  <c:v>-1.8100600000000001E-3</c:v>
                </c:pt>
                <c:pt idx="352">
                  <c:v>-7.3619199999999999E-4</c:v>
                </c:pt>
                <c:pt idx="353">
                  <c:v>2.1424000000000001E-4</c:v>
                </c:pt>
                <c:pt idx="354" formatCode="0.00E+00">
                  <c:v>8.5960999999999999E-5</c:v>
                </c:pt>
                <c:pt idx="355">
                  <c:v>1.4342000000000001E-3</c:v>
                </c:pt>
                <c:pt idx="356">
                  <c:v>4.3715899999999999E-3</c:v>
                </c:pt>
                <c:pt idx="357">
                  <c:v>2.1617400000000001E-3</c:v>
                </c:pt>
                <c:pt idx="358">
                  <c:v>2.6624999999999999E-3</c:v>
                </c:pt>
                <c:pt idx="359">
                  <c:v>4.2994799999999996E-3</c:v>
                </c:pt>
                <c:pt idx="360">
                  <c:v>3.6905499999999999E-3</c:v>
                </c:pt>
                <c:pt idx="361">
                  <c:v>4.7442099999999996E-3</c:v>
                </c:pt>
                <c:pt idx="362">
                  <c:v>7.9074000000000002E-3</c:v>
                </c:pt>
                <c:pt idx="363">
                  <c:v>6.6311800000000004E-3</c:v>
                </c:pt>
                <c:pt idx="364">
                  <c:v>6.60146E-3</c:v>
                </c:pt>
                <c:pt idx="365">
                  <c:v>6.5417599999999998E-3</c:v>
                </c:pt>
                <c:pt idx="366">
                  <c:v>8.4903700000000006E-3</c:v>
                </c:pt>
                <c:pt idx="367">
                  <c:v>7.7511699999999999E-3</c:v>
                </c:pt>
                <c:pt idx="368">
                  <c:v>1.03468E-2</c:v>
                </c:pt>
                <c:pt idx="369">
                  <c:v>1.2207600000000001E-2</c:v>
                </c:pt>
                <c:pt idx="370">
                  <c:v>1.41856E-2</c:v>
                </c:pt>
                <c:pt idx="371">
                  <c:v>1.1694700000000001E-2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0A3-4697-AD67-A68740D527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7797216"/>
        <c:axId val="607795248"/>
      </c:scatterChart>
      <c:valAx>
        <c:axId val="607797216"/>
        <c:scaling>
          <c:orientation val="minMax"/>
          <c:max val="630"/>
          <c:min val="53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Wavelength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5248"/>
        <c:crossesAt val="-0.2"/>
        <c:crossBetween val="midCat"/>
        <c:majorUnit val="10"/>
      </c:valAx>
      <c:valAx>
        <c:axId val="6077952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latin typeface="Symbol" panose="05050102010706020507" pitchFamily="18" charset="2"/>
                  </a:rPr>
                  <a:t>D</a:t>
                </a:r>
                <a:r>
                  <a:rPr lang="en-US" dirty="0"/>
                  <a:t>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721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758043714363286"/>
          <c:y val="3.7670963036314155E-2"/>
          <c:w val="0.34945258055027606"/>
          <c:h val="0.1767674876255551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sz="1000" b="1"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v>Difference Absorbance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lvtemporary_562233!$A$2:$A$374</c:f>
              <c:numCache>
                <c:formatCode>General</c:formatCode>
                <c:ptCount val="373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  <c:pt idx="372">
                  <c:v>629.60400000000004</c:v>
                </c:pt>
              </c:numCache>
            </c:numRef>
          </c:xVal>
          <c:yVal>
            <c:numRef>
              <c:f>lvtemporary_562233!$B$2:$B$374</c:f>
              <c:numCache>
                <c:formatCode>General</c:formatCode>
                <c:ptCount val="373"/>
                <c:pt idx="0">
                  <c:v>-0.37528699999999998</c:v>
                </c:pt>
                <c:pt idx="1">
                  <c:v>-0.372031</c:v>
                </c:pt>
                <c:pt idx="2">
                  <c:v>-0.36679499999999998</c:v>
                </c:pt>
                <c:pt idx="3">
                  <c:v>-0.359045</c:v>
                </c:pt>
                <c:pt idx="4">
                  <c:v>-0.35533399999999998</c:v>
                </c:pt>
                <c:pt idx="5">
                  <c:v>-0.35044900000000001</c:v>
                </c:pt>
                <c:pt idx="6">
                  <c:v>-0.346252</c:v>
                </c:pt>
                <c:pt idx="7">
                  <c:v>-0.34046399999999999</c:v>
                </c:pt>
                <c:pt idx="8">
                  <c:v>-0.33400400000000002</c:v>
                </c:pt>
                <c:pt idx="9">
                  <c:v>-0.32869599999999999</c:v>
                </c:pt>
                <c:pt idx="10">
                  <c:v>-0.32368599999999997</c:v>
                </c:pt>
                <c:pt idx="11">
                  <c:v>-0.31866800000000001</c:v>
                </c:pt>
                <c:pt idx="12">
                  <c:v>-0.31338100000000002</c:v>
                </c:pt>
                <c:pt idx="13">
                  <c:v>-0.30751800000000001</c:v>
                </c:pt>
                <c:pt idx="14">
                  <c:v>-0.30391499999999999</c:v>
                </c:pt>
                <c:pt idx="15">
                  <c:v>-0.29409000000000002</c:v>
                </c:pt>
                <c:pt idx="16">
                  <c:v>-0.290408</c:v>
                </c:pt>
                <c:pt idx="17">
                  <c:v>-0.28467900000000002</c:v>
                </c:pt>
                <c:pt idx="18">
                  <c:v>-0.27750900000000001</c:v>
                </c:pt>
                <c:pt idx="19">
                  <c:v>-0.269067</c:v>
                </c:pt>
                <c:pt idx="20">
                  <c:v>-0.26446199999999997</c:v>
                </c:pt>
                <c:pt idx="21">
                  <c:v>-0.25741199999999997</c:v>
                </c:pt>
                <c:pt idx="22">
                  <c:v>-0.25204799999999999</c:v>
                </c:pt>
                <c:pt idx="23">
                  <c:v>-0.24582200000000001</c:v>
                </c:pt>
                <c:pt idx="24">
                  <c:v>-0.23715700000000001</c:v>
                </c:pt>
                <c:pt idx="25">
                  <c:v>-0.23231499999999999</c:v>
                </c:pt>
                <c:pt idx="26">
                  <c:v>-0.22393199999999999</c:v>
                </c:pt>
                <c:pt idx="27">
                  <c:v>-0.216754</c:v>
                </c:pt>
                <c:pt idx="28">
                  <c:v>-0.21031</c:v>
                </c:pt>
                <c:pt idx="29">
                  <c:v>-0.200624</c:v>
                </c:pt>
                <c:pt idx="30">
                  <c:v>-0.19462599999999999</c:v>
                </c:pt>
                <c:pt idx="31">
                  <c:v>-0.18518299999999999</c:v>
                </c:pt>
                <c:pt idx="32">
                  <c:v>-0.178733</c:v>
                </c:pt>
                <c:pt idx="33">
                  <c:v>-0.16944100000000001</c:v>
                </c:pt>
                <c:pt idx="34">
                  <c:v>-0.15995899999999999</c:v>
                </c:pt>
                <c:pt idx="35">
                  <c:v>-0.15210000000000001</c:v>
                </c:pt>
                <c:pt idx="36">
                  <c:v>-0.141711</c:v>
                </c:pt>
                <c:pt idx="37">
                  <c:v>-0.13497700000000001</c:v>
                </c:pt>
                <c:pt idx="38">
                  <c:v>-0.12678800000000001</c:v>
                </c:pt>
                <c:pt idx="39">
                  <c:v>-0.11752799999999999</c:v>
                </c:pt>
                <c:pt idx="40">
                  <c:v>-0.108115</c:v>
                </c:pt>
                <c:pt idx="41">
                  <c:v>-9.8344200000000007E-2</c:v>
                </c:pt>
                <c:pt idx="42">
                  <c:v>-9.2736100000000002E-2</c:v>
                </c:pt>
                <c:pt idx="43">
                  <c:v>-8.3219000000000001E-2</c:v>
                </c:pt>
                <c:pt idx="44">
                  <c:v>-7.2052599999999994E-2</c:v>
                </c:pt>
                <c:pt idx="45">
                  <c:v>-6.4936499999999994E-2</c:v>
                </c:pt>
                <c:pt idx="46">
                  <c:v>-5.7490100000000002E-2</c:v>
                </c:pt>
                <c:pt idx="47">
                  <c:v>-4.87596E-2</c:v>
                </c:pt>
                <c:pt idx="48">
                  <c:v>-3.9205999999999998E-2</c:v>
                </c:pt>
                <c:pt idx="49">
                  <c:v>-3.2863200000000002E-2</c:v>
                </c:pt>
                <c:pt idx="50">
                  <c:v>-2.51089E-2</c:v>
                </c:pt>
                <c:pt idx="51">
                  <c:v>-1.7041799999999999E-2</c:v>
                </c:pt>
                <c:pt idx="52">
                  <c:v>-9.4072400000000007E-3</c:v>
                </c:pt>
                <c:pt idx="53">
                  <c:v>-3.2496299999999999E-3</c:v>
                </c:pt>
                <c:pt idx="54">
                  <c:v>1.8736200000000001E-3</c:v>
                </c:pt>
                <c:pt idx="55">
                  <c:v>8.03566E-3</c:v>
                </c:pt>
                <c:pt idx="56">
                  <c:v>1.3050900000000001E-2</c:v>
                </c:pt>
                <c:pt idx="57">
                  <c:v>1.98569E-2</c:v>
                </c:pt>
                <c:pt idx="58">
                  <c:v>2.3959100000000001E-2</c:v>
                </c:pt>
                <c:pt idx="59">
                  <c:v>2.9467400000000001E-2</c:v>
                </c:pt>
                <c:pt idx="60">
                  <c:v>3.2727100000000002E-2</c:v>
                </c:pt>
                <c:pt idx="61">
                  <c:v>3.6982300000000003E-2</c:v>
                </c:pt>
                <c:pt idx="62">
                  <c:v>4.0028300000000003E-2</c:v>
                </c:pt>
                <c:pt idx="63">
                  <c:v>4.3281600000000003E-2</c:v>
                </c:pt>
                <c:pt idx="64">
                  <c:v>4.8105799999999997E-2</c:v>
                </c:pt>
                <c:pt idx="65">
                  <c:v>5.0377499999999999E-2</c:v>
                </c:pt>
                <c:pt idx="66">
                  <c:v>5.0713399999999999E-2</c:v>
                </c:pt>
                <c:pt idx="67">
                  <c:v>5.5392200000000003E-2</c:v>
                </c:pt>
                <c:pt idx="68">
                  <c:v>5.9780199999999999E-2</c:v>
                </c:pt>
                <c:pt idx="69">
                  <c:v>5.9577600000000001E-2</c:v>
                </c:pt>
                <c:pt idx="70">
                  <c:v>6.2937599999999996E-2</c:v>
                </c:pt>
                <c:pt idx="71">
                  <c:v>6.4601099999999995E-2</c:v>
                </c:pt>
                <c:pt idx="72">
                  <c:v>6.72315E-2</c:v>
                </c:pt>
                <c:pt idx="73">
                  <c:v>6.8660600000000002E-2</c:v>
                </c:pt>
                <c:pt idx="74">
                  <c:v>6.9029999999999994E-2</c:v>
                </c:pt>
                <c:pt idx="75">
                  <c:v>7.1934399999999996E-2</c:v>
                </c:pt>
                <c:pt idx="76">
                  <c:v>7.0596300000000001E-2</c:v>
                </c:pt>
                <c:pt idx="77">
                  <c:v>7.0129399999999995E-2</c:v>
                </c:pt>
                <c:pt idx="78">
                  <c:v>7.1819999999999995E-2</c:v>
                </c:pt>
                <c:pt idx="79">
                  <c:v>6.8406999999999996E-2</c:v>
                </c:pt>
                <c:pt idx="80">
                  <c:v>6.6087999999999994E-2</c:v>
                </c:pt>
                <c:pt idx="81">
                  <c:v>5.7949800000000003E-2</c:v>
                </c:pt>
                <c:pt idx="82">
                  <c:v>5.4066999999999997E-2</c:v>
                </c:pt>
                <c:pt idx="83">
                  <c:v>4.6901999999999999E-2</c:v>
                </c:pt>
                <c:pt idx="84">
                  <c:v>4.1529499999999997E-2</c:v>
                </c:pt>
                <c:pt idx="85">
                  <c:v>3.2682799999999998E-2</c:v>
                </c:pt>
                <c:pt idx="86">
                  <c:v>2.2575399999999999E-2</c:v>
                </c:pt>
                <c:pt idx="87">
                  <c:v>1.38627E-2</c:v>
                </c:pt>
                <c:pt idx="88">
                  <c:v>8.4792099999999996E-4</c:v>
                </c:pt>
                <c:pt idx="89">
                  <c:v>-9.9395200000000003E-3</c:v>
                </c:pt>
                <c:pt idx="90">
                  <c:v>-2.5090700000000001E-2</c:v>
                </c:pt>
                <c:pt idx="91">
                  <c:v>-3.7165400000000001E-2</c:v>
                </c:pt>
                <c:pt idx="92">
                  <c:v>-4.8634200000000002E-2</c:v>
                </c:pt>
                <c:pt idx="93">
                  <c:v>-6.2556E-2</c:v>
                </c:pt>
                <c:pt idx="94">
                  <c:v>-7.2116299999999994E-2</c:v>
                </c:pt>
                <c:pt idx="95">
                  <c:v>-8.6534200000000006E-2</c:v>
                </c:pt>
                <c:pt idx="96">
                  <c:v>-9.5183100000000007E-2</c:v>
                </c:pt>
                <c:pt idx="97">
                  <c:v>-0.108101</c:v>
                </c:pt>
                <c:pt idx="98">
                  <c:v>-0.118407</c:v>
                </c:pt>
                <c:pt idx="99">
                  <c:v>-0.129547</c:v>
                </c:pt>
                <c:pt idx="100">
                  <c:v>-0.14207700000000001</c:v>
                </c:pt>
                <c:pt idx="101">
                  <c:v>-0.153221</c:v>
                </c:pt>
                <c:pt idx="102">
                  <c:v>-0.16524900000000001</c:v>
                </c:pt>
                <c:pt idx="103">
                  <c:v>-0.17425099999999999</c:v>
                </c:pt>
                <c:pt idx="104">
                  <c:v>-0.18288099999999999</c:v>
                </c:pt>
                <c:pt idx="105">
                  <c:v>-0.192853</c:v>
                </c:pt>
                <c:pt idx="106">
                  <c:v>-0.20378399999999999</c:v>
                </c:pt>
                <c:pt idx="107">
                  <c:v>-0.21352199999999999</c:v>
                </c:pt>
                <c:pt idx="108">
                  <c:v>-0.223943</c:v>
                </c:pt>
                <c:pt idx="109">
                  <c:v>-0.23558599999999999</c:v>
                </c:pt>
                <c:pt idx="110">
                  <c:v>-0.24246100000000001</c:v>
                </c:pt>
                <c:pt idx="111">
                  <c:v>-0.25359700000000002</c:v>
                </c:pt>
                <c:pt idx="112">
                  <c:v>-0.26509100000000002</c:v>
                </c:pt>
                <c:pt idx="113">
                  <c:v>-0.27240199999999998</c:v>
                </c:pt>
                <c:pt idx="114">
                  <c:v>-0.284611</c:v>
                </c:pt>
                <c:pt idx="115">
                  <c:v>-0.29520800000000003</c:v>
                </c:pt>
                <c:pt idx="116">
                  <c:v>-0.305751</c:v>
                </c:pt>
                <c:pt idx="117">
                  <c:v>-0.31058599999999997</c:v>
                </c:pt>
                <c:pt idx="118">
                  <c:v>-0.32147999999999999</c:v>
                </c:pt>
                <c:pt idx="119">
                  <c:v>-0.32789299999999999</c:v>
                </c:pt>
                <c:pt idx="120">
                  <c:v>-0.334735</c:v>
                </c:pt>
                <c:pt idx="121">
                  <c:v>-0.34088299999999999</c:v>
                </c:pt>
                <c:pt idx="122">
                  <c:v>-0.344163</c:v>
                </c:pt>
                <c:pt idx="123">
                  <c:v>-0.34860200000000002</c:v>
                </c:pt>
                <c:pt idx="124">
                  <c:v>-0.35004400000000002</c:v>
                </c:pt>
                <c:pt idx="125">
                  <c:v>-0.35231800000000002</c:v>
                </c:pt>
                <c:pt idx="126">
                  <c:v>-0.351966</c:v>
                </c:pt>
                <c:pt idx="127">
                  <c:v>-0.35356100000000001</c:v>
                </c:pt>
                <c:pt idx="128">
                  <c:v>-0.353049</c:v>
                </c:pt>
                <c:pt idx="129">
                  <c:v>-0.35133900000000001</c:v>
                </c:pt>
                <c:pt idx="130">
                  <c:v>-0.34887800000000002</c:v>
                </c:pt>
                <c:pt idx="131">
                  <c:v>-0.34627799999999997</c:v>
                </c:pt>
                <c:pt idx="132">
                  <c:v>-0.34443699999999999</c:v>
                </c:pt>
                <c:pt idx="133">
                  <c:v>-0.34219300000000002</c:v>
                </c:pt>
                <c:pt idx="134">
                  <c:v>-0.334337</c:v>
                </c:pt>
                <c:pt idx="135">
                  <c:v>-0.32994099999999998</c:v>
                </c:pt>
                <c:pt idx="136">
                  <c:v>-0.32159700000000002</c:v>
                </c:pt>
                <c:pt idx="137">
                  <c:v>-0.31451899999999999</c:v>
                </c:pt>
                <c:pt idx="138">
                  <c:v>-0.30360199999999998</c:v>
                </c:pt>
                <c:pt idx="139">
                  <c:v>-0.29336600000000002</c:v>
                </c:pt>
                <c:pt idx="140">
                  <c:v>-0.279945</c:v>
                </c:pt>
                <c:pt idx="141">
                  <c:v>-0.26563399999999998</c:v>
                </c:pt>
                <c:pt idx="142">
                  <c:v>-0.25147000000000003</c:v>
                </c:pt>
                <c:pt idx="143">
                  <c:v>-0.231904</c:v>
                </c:pt>
                <c:pt idx="144">
                  <c:v>-0.21146499999999999</c:v>
                </c:pt>
                <c:pt idx="145">
                  <c:v>-0.18679599999999999</c:v>
                </c:pt>
                <c:pt idx="146">
                  <c:v>-0.16435</c:v>
                </c:pt>
                <c:pt idx="147">
                  <c:v>-0.13934099999999999</c:v>
                </c:pt>
                <c:pt idx="148">
                  <c:v>-0.110934</c:v>
                </c:pt>
                <c:pt idx="149">
                  <c:v>-8.8025500000000007E-2</c:v>
                </c:pt>
                <c:pt idx="150">
                  <c:v>-6.0885399999999999E-2</c:v>
                </c:pt>
                <c:pt idx="151">
                  <c:v>-3.42376E-2</c:v>
                </c:pt>
                <c:pt idx="152">
                  <c:v>-7.4121100000000004E-3</c:v>
                </c:pt>
                <c:pt idx="153">
                  <c:v>1.64569E-2</c:v>
                </c:pt>
                <c:pt idx="154">
                  <c:v>4.1339800000000003E-2</c:v>
                </c:pt>
                <c:pt idx="155">
                  <c:v>6.43677E-2</c:v>
                </c:pt>
                <c:pt idx="156">
                  <c:v>8.7839600000000004E-2</c:v>
                </c:pt>
                <c:pt idx="157">
                  <c:v>0.107628</c:v>
                </c:pt>
                <c:pt idx="158">
                  <c:v>0.12778500000000001</c:v>
                </c:pt>
                <c:pt idx="159">
                  <c:v>0.14163799999999999</c:v>
                </c:pt>
                <c:pt idx="160">
                  <c:v>0.15592700000000001</c:v>
                </c:pt>
                <c:pt idx="161">
                  <c:v>0.162749</c:v>
                </c:pt>
                <c:pt idx="162">
                  <c:v>0.17089699999999999</c:v>
                </c:pt>
                <c:pt idx="163">
                  <c:v>0.17355799999999999</c:v>
                </c:pt>
                <c:pt idx="164">
                  <c:v>0.17366999999999999</c:v>
                </c:pt>
                <c:pt idx="165">
                  <c:v>0.17375299999999999</c:v>
                </c:pt>
                <c:pt idx="166">
                  <c:v>0.168403</c:v>
                </c:pt>
                <c:pt idx="167">
                  <c:v>0.16205</c:v>
                </c:pt>
                <c:pt idx="168">
                  <c:v>0.15639900000000001</c:v>
                </c:pt>
                <c:pt idx="169">
                  <c:v>0.15020800000000001</c:v>
                </c:pt>
                <c:pt idx="170">
                  <c:v>0.14271200000000001</c:v>
                </c:pt>
                <c:pt idx="171">
                  <c:v>0.137491</c:v>
                </c:pt>
                <c:pt idx="172">
                  <c:v>0.13289500000000001</c:v>
                </c:pt>
                <c:pt idx="173">
                  <c:v>0.12787000000000001</c:v>
                </c:pt>
                <c:pt idx="174">
                  <c:v>0.122576</c:v>
                </c:pt>
                <c:pt idx="175">
                  <c:v>0.120363</c:v>
                </c:pt>
                <c:pt idx="176">
                  <c:v>0.117756</c:v>
                </c:pt>
                <c:pt idx="177">
                  <c:v>0.115592</c:v>
                </c:pt>
                <c:pt idx="178">
                  <c:v>0.11348900000000001</c:v>
                </c:pt>
                <c:pt idx="179">
                  <c:v>0.116331</c:v>
                </c:pt>
                <c:pt idx="180">
                  <c:v>0.11448800000000001</c:v>
                </c:pt>
                <c:pt idx="181">
                  <c:v>0.1144</c:v>
                </c:pt>
                <c:pt idx="182">
                  <c:v>0.116476</c:v>
                </c:pt>
                <c:pt idx="183">
                  <c:v>0.11741600000000001</c:v>
                </c:pt>
                <c:pt idx="184">
                  <c:v>0.116689</c:v>
                </c:pt>
                <c:pt idx="185">
                  <c:v>0.118377</c:v>
                </c:pt>
                <c:pt idx="186">
                  <c:v>0.119146</c:v>
                </c:pt>
                <c:pt idx="187">
                  <c:v>0.118899</c:v>
                </c:pt>
                <c:pt idx="188">
                  <c:v>0.11822000000000001</c:v>
                </c:pt>
                <c:pt idx="189">
                  <c:v>0.119326</c:v>
                </c:pt>
                <c:pt idx="190">
                  <c:v>0.11766799999999999</c:v>
                </c:pt>
                <c:pt idx="191">
                  <c:v>0.114124</c:v>
                </c:pt>
                <c:pt idx="192">
                  <c:v>0.112042</c:v>
                </c:pt>
                <c:pt idx="193">
                  <c:v>0.10793700000000001</c:v>
                </c:pt>
                <c:pt idx="194">
                  <c:v>0.102247</c:v>
                </c:pt>
                <c:pt idx="195">
                  <c:v>9.5055200000000006E-2</c:v>
                </c:pt>
                <c:pt idx="196">
                  <c:v>8.8709399999999994E-2</c:v>
                </c:pt>
                <c:pt idx="197">
                  <c:v>8.0073900000000003E-2</c:v>
                </c:pt>
                <c:pt idx="198">
                  <c:v>7.0950200000000005E-2</c:v>
                </c:pt>
                <c:pt idx="199">
                  <c:v>5.9065300000000001E-2</c:v>
                </c:pt>
                <c:pt idx="200">
                  <c:v>4.8292300000000003E-2</c:v>
                </c:pt>
                <c:pt idx="201">
                  <c:v>3.7544800000000003E-2</c:v>
                </c:pt>
                <c:pt idx="202">
                  <c:v>2.2520800000000001E-2</c:v>
                </c:pt>
                <c:pt idx="203">
                  <c:v>1.04253E-2</c:v>
                </c:pt>
                <c:pt idx="204">
                  <c:v>-1.86207E-3</c:v>
                </c:pt>
                <c:pt idx="205">
                  <c:v>-1.53709E-2</c:v>
                </c:pt>
                <c:pt idx="206">
                  <c:v>-2.86111E-2</c:v>
                </c:pt>
                <c:pt idx="207">
                  <c:v>-4.5915499999999998E-2</c:v>
                </c:pt>
                <c:pt idx="208">
                  <c:v>-6.0606800000000002E-2</c:v>
                </c:pt>
                <c:pt idx="209">
                  <c:v>-7.3854900000000001E-2</c:v>
                </c:pt>
                <c:pt idx="210">
                  <c:v>-8.7886000000000006E-2</c:v>
                </c:pt>
                <c:pt idx="211">
                  <c:v>-0.101309</c:v>
                </c:pt>
                <c:pt idx="212">
                  <c:v>-0.11733300000000001</c:v>
                </c:pt>
                <c:pt idx="213">
                  <c:v>-0.130525</c:v>
                </c:pt>
                <c:pt idx="214">
                  <c:v>-0.14572199999999999</c:v>
                </c:pt>
                <c:pt idx="215">
                  <c:v>-0.16056500000000001</c:v>
                </c:pt>
                <c:pt idx="216">
                  <c:v>-0.17383299999999999</c:v>
                </c:pt>
                <c:pt idx="217">
                  <c:v>-0.18995100000000001</c:v>
                </c:pt>
                <c:pt idx="218">
                  <c:v>-0.20463500000000001</c:v>
                </c:pt>
                <c:pt idx="219">
                  <c:v>-0.21857399999999999</c:v>
                </c:pt>
                <c:pt idx="220">
                  <c:v>-0.23461499999999999</c:v>
                </c:pt>
                <c:pt idx="221">
                  <c:v>-0.250054</c:v>
                </c:pt>
                <c:pt idx="222">
                  <c:v>-0.26423600000000003</c:v>
                </c:pt>
                <c:pt idx="223">
                  <c:v>-0.27968500000000002</c:v>
                </c:pt>
                <c:pt idx="224">
                  <c:v>-0.29466300000000001</c:v>
                </c:pt>
                <c:pt idx="225">
                  <c:v>-0.30799399999999999</c:v>
                </c:pt>
                <c:pt idx="226">
                  <c:v>-0.32306499999999999</c:v>
                </c:pt>
                <c:pt idx="227">
                  <c:v>-0.33791399999999999</c:v>
                </c:pt>
                <c:pt idx="228">
                  <c:v>-0.351047</c:v>
                </c:pt>
                <c:pt idx="229">
                  <c:v>-0.36546699999999999</c:v>
                </c:pt>
                <c:pt idx="230">
                  <c:v>-0.37817400000000001</c:v>
                </c:pt>
                <c:pt idx="231">
                  <c:v>-0.39121600000000001</c:v>
                </c:pt>
                <c:pt idx="232">
                  <c:v>-0.40421499999999999</c:v>
                </c:pt>
                <c:pt idx="233">
                  <c:v>-0.416489</c:v>
                </c:pt>
                <c:pt idx="234">
                  <c:v>-0.42740699999999998</c:v>
                </c:pt>
                <c:pt idx="235">
                  <c:v>-0.43850600000000001</c:v>
                </c:pt>
                <c:pt idx="236">
                  <c:v>-0.449185</c:v>
                </c:pt>
                <c:pt idx="237">
                  <c:v>-0.45728000000000002</c:v>
                </c:pt>
                <c:pt idx="238">
                  <c:v>-0.46550000000000002</c:v>
                </c:pt>
                <c:pt idx="239">
                  <c:v>-0.47311700000000001</c:v>
                </c:pt>
                <c:pt idx="240">
                  <c:v>-0.47833700000000001</c:v>
                </c:pt>
                <c:pt idx="241">
                  <c:v>-0.48164600000000002</c:v>
                </c:pt>
                <c:pt idx="242">
                  <c:v>-0.48571399999999998</c:v>
                </c:pt>
                <c:pt idx="243">
                  <c:v>-0.48761300000000002</c:v>
                </c:pt>
                <c:pt idx="244">
                  <c:v>-0.48460500000000001</c:v>
                </c:pt>
                <c:pt idx="245">
                  <c:v>-0.48136699999999999</c:v>
                </c:pt>
                <c:pt idx="246">
                  <c:v>-0.47498800000000002</c:v>
                </c:pt>
                <c:pt idx="247">
                  <c:v>-0.46888999999999997</c:v>
                </c:pt>
                <c:pt idx="248">
                  <c:v>-0.45952900000000002</c:v>
                </c:pt>
                <c:pt idx="249">
                  <c:v>-0.44750499999999999</c:v>
                </c:pt>
                <c:pt idx="250">
                  <c:v>-0.43332599999999999</c:v>
                </c:pt>
                <c:pt idx="251">
                  <c:v>-0.41662500000000002</c:v>
                </c:pt>
                <c:pt idx="252">
                  <c:v>-0.39855400000000002</c:v>
                </c:pt>
                <c:pt idx="253">
                  <c:v>-0.37868800000000002</c:v>
                </c:pt>
                <c:pt idx="254">
                  <c:v>-0.35634300000000002</c:v>
                </c:pt>
                <c:pt idx="255">
                  <c:v>-0.33434599999999998</c:v>
                </c:pt>
                <c:pt idx="256">
                  <c:v>-0.31030400000000002</c:v>
                </c:pt>
                <c:pt idx="257">
                  <c:v>-0.285603</c:v>
                </c:pt>
                <c:pt idx="258">
                  <c:v>-0.26051000000000002</c:v>
                </c:pt>
                <c:pt idx="259">
                  <c:v>-0.23495099999999999</c:v>
                </c:pt>
                <c:pt idx="260">
                  <c:v>-0.208368</c:v>
                </c:pt>
                <c:pt idx="261">
                  <c:v>-0.182062</c:v>
                </c:pt>
                <c:pt idx="262">
                  <c:v>-0.156329</c:v>
                </c:pt>
                <c:pt idx="263">
                  <c:v>-0.13140499999999999</c:v>
                </c:pt>
                <c:pt idx="264">
                  <c:v>-0.106417</c:v>
                </c:pt>
                <c:pt idx="265">
                  <c:v>-8.2655900000000004E-2</c:v>
                </c:pt>
                <c:pt idx="266">
                  <c:v>-5.93109E-2</c:v>
                </c:pt>
                <c:pt idx="267">
                  <c:v>-3.6027200000000002E-2</c:v>
                </c:pt>
                <c:pt idx="268">
                  <c:v>-1.50578E-2</c:v>
                </c:pt>
                <c:pt idx="269">
                  <c:v>7.1146300000000003E-3</c:v>
                </c:pt>
                <c:pt idx="270">
                  <c:v>2.5761699999999998E-2</c:v>
                </c:pt>
                <c:pt idx="271">
                  <c:v>4.5326199999999997E-2</c:v>
                </c:pt>
                <c:pt idx="272">
                  <c:v>6.4267199999999997E-2</c:v>
                </c:pt>
                <c:pt idx="273">
                  <c:v>8.2094799999999996E-2</c:v>
                </c:pt>
                <c:pt idx="274">
                  <c:v>9.8145399999999994E-2</c:v>
                </c:pt>
                <c:pt idx="275">
                  <c:v>0.114444</c:v>
                </c:pt>
                <c:pt idx="276">
                  <c:v>0.12983900000000001</c:v>
                </c:pt>
                <c:pt idx="277">
                  <c:v>0.144569</c:v>
                </c:pt>
                <c:pt idx="278">
                  <c:v>0.15848000000000001</c:v>
                </c:pt>
                <c:pt idx="279">
                  <c:v>0.17179800000000001</c:v>
                </c:pt>
                <c:pt idx="280">
                  <c:v>0.185446</c:v>
                </c:pt>
                <c:pt idx="281">
                  <c:v>0.197798</c:v>
                </c:pt>
                <c:pt idx="282">
                  <c:v>0.21021000000000001</c:v>
                </c:pt>
                <c:pt idx="283">
                  <c:v>0.22165899999999999</c:v>
                </c:pt>
                <c:pt idx="284">
                  <c:v>0.23208799999999999</c:v>
                </c:pt>
                <c:pt idx="285">
                  <c:v>0.24321699999999999</c:v>
                </c:pt>
                <c:pt idx="286">
                  <c:v>0.25319399999999997</c:v>
                </c:pt>
                <c:pt idx="287">
                  <c:v>0.26331500000000002</c:v>
                </c:pt>
                <c:pt idx="288">
                  <c:v>0.27301500000000001</c:v>
                </c:pt>
                <c:pt idx="289">
                  <c:v>0.28174900000000003</c:v>
                </c:pt>
                <c:pt idx="290">
                  <c:v>0.29100700000000002</c:v>
                </c:pt>
                <c:pt idx="291">
                  <c:v>0.299514</c:v>
                </c:pt>
                <c:pt idx="292">
                  <c:v>0.30780800000000003</c:v>
                </c:pt>
                <c:pt idx="293">
                  <c:v>0.31542599999999998</c:v>
                </c:pt>
                <c:pt idx="294">
                  <c:v>0.32280599999999998</c:v>
                </c:pt>
                <c:pt idx="295">
                  <c:v>0.32952500000000001</c:v>
                </c:pt>
                <c:pt idx="296">
                  <c:v>0.33651399999999998</c:v>
                </c:pt>
                <c:pt idx="297">
                  <c:v>0.34204899999999999</c:v>
                </c:pt>
                <c:pt idx="298">
                  <c:v>0.34639999999999999</c:v>
                </c:pt>
                <c:pt idx="299">
                  <c:v>0.35161500000000001</c:v>
                </c:pt>
                <c:pt idx="300">
                  <c:v>0.35537600000000003</c:v>
                </c:pt>
                <c:pt idx="301">
                  <c:v>0.358713</c:v>
                </c:pt>
                <c:pt idx="302">
                  <c:v>0.360375</c:v>
                </c:pt>
                <c:pt idx="303">
                  <c:v>0.36190899999999998</c:v>
                </c:pt>
                <c:pt idx="304">
                  <c:v>0.36254599999999998</c:v>
                </c:pt>
                <c:pt idx="305">
                  <c:v>0.36360199999999998</c:v>
                </c:pt>
                <c:pt idx="306">
                  <c:v>0.36210300000000001</c:v>
                </c:pt>
                <c:pt idx="307">
                  <c:v>0.35960599999999998</c:v>
                </c:pt>
                <c:pt idx="308">
                  <c:v>0.357678</c:v>
                </c:pt>
                <c:pt idx="309">
                  <c:v>0.35378999999999999</c:v>
                </c:pt>
                <c:pt idx="310">
                  <c:v>0.34980600000000001</c:v>
                </c:pt>
                <c:pt idx="311">
                  <c:v>0.34350900000000001</c:v>
                </c:pt>
                <c:pt idx="312">
                  <c:v>0.33843699999999999</c:v>
                </c:pt>
                <c:pt idx="313">
                  <c:v>0.33143499999999998</c:v>
                </c:pt>
                <c:pt idx="314">
                  <c:v>0.32376899999999997</c:v>
                </c:pt>
                <c:pt idx="315">
                  <c:v>0.315081</c:v>
                </c:pt>
                <c:pt idx="316">
                  <c:v>0.30636000000000002</c:v>
                </c:pt>
                <c:pt idx="317">
                  <c:v>0.29705100000000001</c:v>
                </c:pt>
                <c:pt idx="318">
                  <c:v>0.28683999999999998</c:v>
                </c:pt>
                <c:pt idx="319">
                  <c:v>0.27675100000000002</c:v>
                </c:pt>
                <c:pt idx="320">
                  <c:v>0.265768</c:v>
                </c:pt>
                <c:pt idx="321">
                  <c:v>0.25529499999999999</c:v>
                </c:pt>
                <c:pt idx="322">
                  <c:v>0.244167</c:v>
                </c:pt>
                <c:pt idx="323">
                  <c:v>0.23244100000000001</c:v>
                </c:pt>
                <c:pt idx="324">
                  <c:v>0.22160199999999999</c:v>
                </c:pt>
                <c:pt idx="325">
                  <c:v>0.210035</c:v>
                </c:pt>
                <c:pt idx="326">
                  <c:v>0.19867899999999999</c:v>
                </c:pt>
                <c:pt idx="327">
                  <c:v>0.18834100000000001</c:v>
                </c:pt>
                <c:pt idx="328">
                  <c:v>0.17752999999999999</c:v>
                </c:pt>
                <c:pt idx="329">
                  <c:v>0.16686300000000001</c:v>
                </c:pt>
                <c:pt idx="330">
                  <c:v>0.156252</c:v>
                </c:pt>
                <c:pt idx="331">
                  <c:v>0.145978</c:v>
                </c:pt>
                <c:pt idx="332">
                  <c:v>0.136549</c:v>
                </c:pt>
                <c:pt idx="333">
                  <c:v>0.12707299999999999</c:v>
                </c:pt>
                <c:pt idx="334">
                  <c:v>0.11695700000000001</c:v>
                </c:pt>
                <c:pt idx="335">
                  <c:v>0.109449</c:v>
                </c:pt>
                <c:pt idx="336">
                  <c:v>0.100429</c:v>
                </c:pt>
                <c:pt idx="337">
                  <c:v>9.2602500000000004E-2</c:v>
                </c:pt>
                <c:pt idx="338">
                  <c:v>8.5319999999999993E-2</c:v>
                </c:pt>
                <c:pt idx="339">
                  <c:v>7.8438300000000002E-2</c:v>
                </c:pt>
                <c:pt idx="340">
                  <c:v>7.1345099999999995E-2</c:v>
                </c:pt>
                <c:pt idx="341">
                  <c:v>6.5020700000000001E-2</c:v>
                </c:pt>
                <c:pt idx="342">
                  <c:v>5.8779199999999997E-2</c:v>
                </c:pt>
                <c:pt idx="343">
                  <c:v>5.3497400000000001E-2</c:v>
                </c:pt>
                <c:pt idx="344">
                  <c:v>4.8154099999999998E-2</c:v>
                </c:pt>
                <c:pt idx="345">
                  <c:v>4.3069000000000003E-2</c:v>
                </c:pt>
                <c:pt idx="346">
                  <c:v>3.8770300000000001E-2</c:v>
                </c:pt>
                <c:pt idx="347">
                  <c:v>3.4458000000000003E-2</c:v>
                </c:pt>
                <c:pt idx="348">
                  <c:v>3.01745E-2</c:v>
                </c:pt>
                <c:pt idx="349">
                  <c:v>2.65881E-2</c:v>
                </c:pt>
                <c:pt idx="350">
                  <c:v>2.2883400000000002E-2</c:v>
                </c:pt>
                <c:pt idx="351">
                  <c:v>1.97412E-2</c:v>
                </c:pt>
                <c:pt idx="352">
                  <c:v>1.6493000000000001E-2</c:v>
                </c:pt>
                <c:pt idx="353">
                  <c:v>1.38753E-2</c:v>
                </c:pt>
                <c:pt idx="354">
                  <c:v>1.10914E-2</c:v>
                </c:pt>
                <c:pt idx="355">
                  <c:v>8.6439399999999993E-3</c:v>
                </c:pt>
                <c:pt idx="356">
                  <c:v>6.4372500000000003E-3</c:v>
                </c:pt>
                <c:pt idx="357">
                  <c:v>4.5431300000000003E-3</c:v>
                </c:pt>
                <c:pt idx="358">
                  <c:v>1.9953100000000001E-3</c:v>
                </c:pt>
                <c:pt idx="359">
                  <c:v>1.6959000000000001E-4</c:v>
                </c:pt>
                <c:pt idx="360">
                  <c:v>-1.2054800000000001E-3</c:v>
                </c:pt>
                <c:pt idx="361">
                  <c:v>-3.03053E-3</c:v>
                </c:pt>
                <c:pt idx="362">
                  <c:v>-4.0828799999999997E-3</c:v>
                </c:pt>
                <c:pt idx="363">
                  <c:v>-5.6774800000000004E-3</c:v>
                </c:pt>
                <c:pt idx="364">
                  <c:v>-6.9934000000000003E-3</c:v>
                </c:pt>
                <c:pt idx="365">
                  <c:v>-8.5299799999999995E-3</c:v>
                </c:pt>
                <c:pt idx="366">
                  <c:v>-9.3130699999999997E-3</c:v>
                </c:pt>
                <c:pt idx="367">
                  <c:v>-1.03298E-2</c:v>
                </c:pt>
                <c:pt idx="368">
                  <c:v>-1.1515600000000001E-2</c:v>
                </c:pt>
                <c:pt idx="369">
                  <c:v>-1.23432E-2</c:v>
                </c:pt>
                <c:pt idx="370">
                  <c:v>-1.3032699999999999E-2</c:v>
                </c:pt>
                <c:pt idx="371">
                  <c:v>-1.37831E-2</c:v>
                </c:pt>
                <c:pt idx="372">
                  <c:v>-1.45784E-2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3A8-4864-BBA7-A70532535660}"/>
            </c:ext>
          </c:extLst>
        </c:ser>
        <c:ser>
          <c:idx val="1"/>
          <c:order val="1"/>
          <c:tx>
            <c:v>Fit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lvtemporary_562233!$C$2:$C$373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lvtemporary_562233!$D$2:$D$373</c:f>
              <c:numCache>
                <c:formatCode>General</c:formatCode>
                <c:ptCount val="372"/>
                <c:pt idx="0">
                  <c:v>-0.38704499999999997</c:v>
                </c:pt>
                <c:pt idx="1">
                  <c:v>-0.38019599999999998</c:v>
                </c:pt>
                <c:pt idx="2">
                  <c:v>-0.36908999999999997</c:v>
                </c:pt>
                <c:pt idx="3">
                  <c:v>-0.35539799999999999</c:v>
                </c:pt>
                <c:pt idx="4">
                  <c:v>-0.34877900000000001</c:v>
                </c:pt>
                <c:pt idx="5">
                  <c:v>-0.34163399999999999</c:v>
                </c:pt>
                <c:pt idx="6">
                  <c:v>-0.338258</c:v>
                </c:pt>
                <c:pt idx="7">
                  <c:v>-0.33710299999999999</c:v>
                </c:pt>
                <c:pt idx="8">
                  <c:v>-0.32930399999999999</c:v>
                </c:pt>
                <c:pt idx="9">
                  <c:v>-0.32804100000000003</c:v>
                </c:pt>
                <c:pt idx="10">
                  <c:v>-0.32397199999999998</c:v>
                </c:pt>
                <c:pt idx="11">
                  <c:v>-0.32082500000000003</c:v>
                </c:pt>
                <c:pt idx="12">
                  <c:v>-0.31079699999999999</c:v>
                </c:pt>
                <c:pt idx="13">
                  <c:v>-0.30482199999999998</c:v>
                </c:pt>
                <c:pt idx="14">
                  <c:v>-0.30286800000000003</c:v>
                </c:pt>
                <c:pt idx="15">
                  <c:v>-0.301062</c:v>
                </c:pt>
                <c:pt idx="16">
                  <c:v>-0.29468899999999998</c:v>
                </c:pt>
                <c:pt idx="17">
                  <c:v>-0.28543200000000002</c:v>
                </c:pt>
                <c:pt idx="18">
                  <c:v>-0.27968599999999999</c:v>
                </c:pt>
                <c:pt idx="19">
                  <c:v>-0.27511200000000002</c:v>
                </c:pt>
                <c:pt idx="20">
                  <c:v>-0.26675100000000002</c:v>
                </c:pt>
                <c:pt idx="21">
                  <c:v>-0.25730399999999998</c:v>
                </c:pt>
                <c:pt idx="22">
                  <c:v>-0.25123000000000001</c:v>
                </c:pt>
                <c:pt idx="23">
                  <c:v>-0.24662300000000001</c:v>
                </c:pt>
                <c:pt idx="24">
                  <c:v>-0.23850399999999999</c:v>
                </c:pt>
                <c:pt idx="25">
                  <c:v>-0.231909</c:v>
                </c:pt>
                <c:pt idx="26">
                  <c:v>-0.225441</c:v>
                </c:pt>
                <c:pt idx="27">
                  <c:v>-0.215531</c:v>
                </c:pt>
                <c:pt idx="28">
                  <c:v>-0.20533999999999999</c:v>
                </c:pt>
                <c:pt idx="29">
                  <c:v>-0.195052</c:v>
                </c:pt>
                <c:pt idx="30">
                  <c:v>-0.18729699999999999</c:v>
                </c:pt>
                <c:pt idx="31">
                  <c:v>-0.181176</c:v>
                </c:pt>
                <c:pt idx="32">
                  <c:v>-0.17625299999999999</c:v>
                </c:pt>
                <c:pt idx="33">
                  <c:v>-0.169623</c:v>
                </c:pt>
                <c:pt idx="34">
                  <c:v>-0.16010099999999999</c:v>
                </c:pt>
                <c:pt idx="35">
                  <c:v>-0.15237600000000001</c:v>
                </c:pt>
                <c:pt idx="36">
                  <c:v>-0.14305200000000001</c:v>
                </c:pt>
                <c:pt idx="37">
                  <c:v>-0.13533800000000001</c:v>
                </c:pt>
                <c:pt idx="38">
                  <c:v>-0.12990599999999999</c:v>
                </c:pt>
                <c:pt idx="39">
                  <c:v>-0.120813</c:v>
                </c:pt>
                <c:pt idx="40">
                  <c:v>-0.108429</c:v>
                </c:pt>
                <c:pt idx="41">
                  <c:v>-9.9717E-2</c:v>
                </c:pt>
                <c:pt idx="42">
                  <c:v>-8.8929999999999995E-2</c:v>
                </c:pt>
                <c:pt idx="43">
                  <c:v>-8.1004400000000004E-2</c:v>
                </c:pt>
                <c:pt idx="44">
                  <c:v>-7.6059199999999993E-2</c:v>
                </c:pt>
                <c:pt idx="45">
                  <c:v>-6.4838099999999996E-2</c:v>
                </c:pt>
                <c:pt idx="46">
                  <c:v>-5.8576499999999997E-2</c:v>
                </c:pt>
                <c:pt idx="47">
                  <c:v>-5.0147999999999998E-2</c:v>
                </c:pt>
                <c:pt idx="48">
                  <c:v>-4.13795E-2</c:v>
                </c:pt>
                <c:pt idx="49">
                  <c:v>-3.3328700000000003E-2</c:v>
                </c:pt>
                <c:pt idx="50">
                  <c:v>-2.6207600000000001E-2</c:v>
                </c:pt>
                <c:pt idx="51">
                  <c:v>-1.54696E-2</c:v>
                </c:pt>
                <c:pt idx="52">
                  <c:v>-7.8216399999999995E-3</c:v>
                </c:pt>
                <c:pt idx="53">
                  <c:v>-5.9968599999999997E-3</c:v>
                </c:pt>
                <c:pt idx="54">
                  <c:v>-9.32028E-4</c:v>
                </c:pt>
                <c:pt idx="55">
                  <c:v>4.7504699999999997E-3</c:v>
                </c:pt>
                <c:pt idx="56">
                  <c:v>1.15563E-2</c:v>
                </c:pt>
                <c:pt idx="57">
                  <c:v>1.8767300000000001E-2</c:v>
                </c:pt>
                <c:pt idx="58">
                  <c:v>2.2515299999999999E-2</c:v>
                </c:pt>
                <c:pt idx="59">
                  <c:v>2.6335299999999999E-2</c:v>
                </c:pt>
                <c:pt idx="60">
                  <c:v>3.1223799999999999E-2</c:v>
                </c:pt>
                <c:pt idx="61">
                  <c:v>3.45788E-2</c:v>
                </c:pt>
                <c:pt idx="62">
                  <c:v>3.64125E-2</c:v>
                </c:pt>
                <c:pt idx="63">
                  <c:v>4.0750599999999998E-2</c:v>
                </c:pt>
                <c:pt idx="64">
                  <c:v>4.4086199999999999E-2</c:v>
                </c:pt>
                <c:pt idx="65">
                  <c:v>4.7469200000000003E-2</c:v>
                </c:pt>
                <c:pt idx="66">
                  <c:v>5.0518500000000001E-2</c:v>
                </c:pt>
                <c:pt idx="67">
                  <c:v>5.40507E-2</c:v>
                </c:pt>
                <c:pt idx="68">
                  <c:v>5.4983600000000001E-2</c:v>
                </c:pt>
                <c:pt idx="69">
                  <c:v>5.9994100000000002E-2</c:v>
                </c:pt>
                <c:pt idx="70">
                  <c:v>6.2906900000000002E-2</c:v>
                </c:pt>
                <c:pt idx="71">
                  <c:v>6.4350299999999999E-2</c:v>
                </c:pt>
                <c:pt idx="72">
                  <c:v>6.6305900000000001E-2</c:v>
                </c:pt>
                <c:pt idx="73">
                  <c:v>6.3504099999999994E-2</c:v>
                </c:pt>
                <c:pt idx="74">
                  <c:v>6.6762199999999994E-2</c:v>
                </c:pt>
                <c:pt idx="75">
                  <c:v>7.0414000000000004E-2</c:v>
                </c:pt>
                <c:pt idx="76">
                  <c:v>7.38819E-2</c:v>
                </c:pt>
                <c:pt idx="77">
                  <c:v>7.0989999999999998E-2</c:v>
                </c:pt>
                <c:pt idx="78">
                  <c:v>6.9806599999999996E-2</c:v>
                </c:pt>
                <c:pt idx="79">
                  <c:v>7.0412500000000003E-2</c:v>
                </c:pt>
                <c:pt idx="80">
                  <c:v>7.0245600000000005E-2</c:v>
                </c:pt>
                <c:pt idx="81">
                  <c:v>6.3133300000000003E-2</c:v>
                </c:pt>
                <c:pt idx="82">
                  <c:v>5.6850499999999998E-2</c:v>
                </c:pt>
                <c:pt idx="83">
                  <c:v>5.2098600000000002E-2</c:v>
                </c:pt>
                <c:pt idx="84">
                  <c:v>4.3109700000000001E-2</c:v>
                </c:pt>
                <c:pt idx="85">
                  <c:v>3.8175099999999997E-2</c:v>
                </c:pt>
                <c:pt idx="86">
                  <c:v>2.5700500000000001E-2</c:v>
                </c:pt>
                <c:pt idx="87">
                  <c:v>1.338E-2</c:v>
                </c:pt>
                <c:pt idx="88">
                  <c:v>2.3854000000000002E-3</c:v>
                </c:pt>
                <c:pt idx="89">
                  <c:v>-1.2292900000000001E-2</c:v>
                </c:pt>
                <c:pt idx="90">
                  <c:v>-2.2961599999999999E-2</c:v>
                </c:pt>
                <c:pt idx="91">
                  <c:v>-3.7039999999999997E-2</c:v>
                </c:pt>
                <c:pt idx="92">
                  <c:v>-4.8381E-2</c:v>
                </c:pt>
                <c:pt idx="93">
                  <c:v>-5.6404999999999997E-2</c:v>
                </c:pt>
                <c:pt idx="94">
                  <c:v>-6.7185499999999995E-2</c:v>
                </c:pt>
                <c:pt idx="95">
                  <c:v>-8.2777400000000001E-2</c:v>
                </c:pt>
                <c:pt idx="96">
                  <c:v>-9.6501600000000007E-2</c:v>
                </c:pt>
                <c:pt idx="97">
                  <c:v>-0.106017</c:v>
                </c:pt>
                <c:pt idx="98">
                  <c:v>-0.119201</c:v>
                </c:pt>
                <c:pt idx="99">
                  <c:v>-0.13120999999999999</c:v>
                </c:pt>
                <c:pt idx="100">
                  <c:v>-0.14238799999999999</c:v>
                </c:pt>
                <c:pt idx="101">
                  <c:v>-0.15468000000000001</c:v>
                </c:pt>
                <c:pt idx="102">
                  <c:v>-0.16402800000000001</c:v>
                </c:pt>
                <c:pt idx="103">
                  <c:v>-0.175927</c:v>
                </c:pt>
                <c:pt idx="104">
                  <c:v>-0.19064500000000001</c:v>
                </c:pt>
                <c:pt idx="105">
                  <c:v>-0.19805600000000001</c:v>
                </c:pt>
                <c:pt idx="106">
                  <c:v>-0.205849</c:v>
                </c:pt>
                <c:pt idx="107">
                  <c:v>-0.218892</c:v>
                </c:pt>
                <c:pt idx="108">
                  <c:v>-0.22975400000000001</c:v>
                </c:pt>
                <c:pt idx="109">
                  <c:v>-0.23561199999999999</c:v>
                </c:pt>
                <c:pt idx="110">
                  <c:v>-0.24793200000000001</c:v>
                </c:pt>
                <c:pt idx="111">
                  <c:v>-0.25999</c:v>
                </c:pt>
                <c:pt idx="112">
                  <c:v>-0.26823599999999997</c:v>
                </c:pt>
                <c:pt idx="113">
                  <c:v>-0.28059800000000001</c:v>
                </c:pt>
                <c:pt idx="114">
                  <c:v>-0.29080800000000001</c:v>
                </c:pt>
                <c:pt idx="115">
                  <c:v>-0.29935</c:v>
                </c:pt>
                <c:pt idx="116">
                  <c:v>-0.30819400000000002</c:v>
                </c:pt>
                <c:pt idx="117">
                  <c:v>-0.314689</c:v>
                </c:pt>
                <c:pt idx="118">
                  <c:v>-0.32203500000000002</c:v>
                </c:pt>
                <c:pt idx="119">
                  <c:v>-0.32920100000000002</c:v>
                </c:pt>
                <c:pt idx="120">
                  <c:v>-0.33524900000000002</c:v>
                </c:pt>
                <c:pt idx="121">
                  <c:v>-0.33833099999999999</c:v>
                </c:pt>
                <c:pt idx="122">
                  <c:v>-0.34143200000000001</c:v>
                </c:pt>
                <c:pt idx="123">
                  <c:v>-0.34565899999999999</c:v>
                </c:pt>
                <c:pt idx="124">
                  <c:v>-0.34920200000000001</c:v>
                </c:pt>
                <c:pt idx="125">
                  <c:v>-0.35114299999999998</c:v>
                </c:pt>
                <c:pt idx="126">
                  <c:v>-0.35248200000000002</c:v>
                </c:pt>
                <c:pt idx="127">
                  <c:v>-0.35461500000000001</c:v>
                </c:pt>
                <c:pt idx="128">
                  <c:v>-0.35450399999999999</c:v>
                </c:pt>
                <c:pt idx="129">
                  <c:v>-0.34840700000000002</c:v>
                </c:pt>
                <c:pt idx="130">
                  <c:v>-0.34623900000000002</c:v>
                </c:pt>
                <c:pt idx="131">
                  <c:v>-0.34468500000000002</c:v>
                </c:pt>
                <c:pt idx="132">
                  <c:v>-0.34182099999999999</c:v>
                </c:pt>
                <c:pt idx="133">
                  <c:v>-0.34012700000000001</c:v>
                </c:pt>
                <c:pt idx="134">
                  <c:v>-0.33682099999999998</c:v>
                </c:pt>
                <c:pt idx="135">
                  <c:v>-0.32948899999999998</c:v>
                </c:pt>
                <c:pt idx="136">
                  <c:v>-0.318637</c:v>
                </c:pt>
                <c:pt idx="137">
                  <c:v>-0.30955500000000002</c:v>
                </c:pt>
                <c:pt idx="138">
                  <c:v>-0.29935400000000001</c:v>
                </c:pt>
                <c:pt idx="139">
                  <c:v>-0.28645999999999999</c:v>
                </c:pt>
                <c:pt idx="140">
                  <c:v>-0.27418799999999999</c:v>
                </c:pt>
                <c:pt idx="141">
                  <c:v>-0.25875500000000001</c:v>
                </c:pt>
                <c:pt idx="142">
                  <c:v>-0.24238599999999999</c:v>
                </c:pt>
                <c:pt idx="143">
                  <c:v>-0.22570899999999999</c:v>
                </c:pt>
                <c:pt idx="144">
                  <c:v>-0.208147</c:v>
                </c:pt>
                <c:pt idx="145">
                  <c:v>-0.18671499999999999</c:v>
                </c:pt>
                <c:pt idx="146">
                  <c:v>-0.16451199999999999</c:v>
                </c:pt>
                <c:pt idx="147">
                  <c:v>-0.14202500000000001</c:v>
                </c:pt>
                <c:pt idx="148">
                  <c:v>-0.11649</c:v>
                </c:pt>
                <c:pt idx="149">
                  <c:v>-8.9228500000000002E-2</c:v>
                </c:pt>
                <c:pt idx="150">
                  <c:v>-6.2062399999999997E-2</c:v>
                </c:pt>
                <c:pt idx="151">
                  <c:v>-3.7753200000000001E-2</c:v>
                </c:pt>
                <c:pt idx="152">
                  <c:v>-1.35961E-2</c:v>
                </c:pt>
                <c:pt idx="153">
                  <c:v>1.1577E-2</c:v>
                </c:pt>
                <c:pt idx="154">
                  <c:v>3.8826300000000001E-2</c:v>
                </c:pt>
                <c:pt idx="155">
                  <c:v>6.8030300000000002E-2</c:v>
                </c:pt>
                <c:pt idx="156">
                  <c:v>9.0760599999999997E-2</c:v>
                </c:pt>
                <c:pt idx="157">
                  <c:v>0.108514</c:v>
                </c:pt>
                <c:pt idx="158">
                  <c:v>0.12610199999999999</c:v>
                </c:pt>
                <c:pt idx="159">
                  <c:v>0.14249800000000001</c:v>
                </c:pt>
                <c:pt idx="160">
                  <c:v>0.154692</c:v>
                </c:pt>
                <c:pt idx="161">
                  <c:v>0.16137599999999999</c:v>
                </c:pt>
                <c:pt idx="162">
                  <c:v>0.17049300000000001</c:v>
                </c:pt>
                <c:pt idx="163">
                  <c:v>0.17766799999999999</c:v>
                </c:pt>
                <c:pt idx="164">
                  <c:v>0.179983</c:v>
                </c:pt>
                <c:pt idx="165">
                  <c:v>0.17997199999999999</c:v>
                </c:pt>
                <c:pt idx="166">
                  <c:v>0.175065</c:v>
                </c:pt>
                <c:pt idx="167">
                  <c:v>0.16903799999999999</c:v>
                </c:pt>
                <c:pt idx="168">
                  <c:v>0.159632</c:v>
                </c:pt>
                <c:pt idx="169">
                  <c:v>0.14970900000000001</c:v>
                </c:pt>
                <c:pt idx="170">
                  <c:v>0.144922</c:v>
                </c:pt>
                <c:pt idx="171">
                  <c:v>0.139823</c:v>
                </c:pt>
                <c:pt idx="172">
                  <c:v>0.12998699999999999</c:v>
                </c:pt>
                <c:pt idx="173">
                  <c:v>0.12877</c:v>
                </c:pt>
                <c:pt idx="174">
                  <c:v>0.121369</c:v>
                </c:pt>
                <c:pt idx="175">
                  <c:v>0.115729</c:v>
                </c:pt>
                <c:pt idx="176">
                  <c:v>0.115134</c:v>
                </c:pt>
                <c:pt idx="177">
                  <c:v>0.111342</c:v>
                </c:pt>
                <c:pt idx="178">
                  <c:v>0.109599</c:v>
                </c:pt>
                <c:pt idx="179">
                  <c:v>0.107528</c:v>
                </c:pt>
                <c:pt idx="180">
                  <c:v>0.109185</c:v>
                </c:pt>
                <c:pt idx="181">
                  <c:v>0.110611</c:v>
                </c:pt>
                <c:pt idx="182">
                  <c:v>0.11416</c:v>
                </c:pt>
                <c:pt idx="183">
                  <c:v>0.11756999999999999</c:v>
                </c:pt>
                <c:pt idx="184">
                  <c:v>0.11608499999999999</c:v>
                </c:pt>
                <c:pt idx="185">
                  <c:v>0.12053899999999999</c:v>
                </c:pt>
                <c:pt idx="186">
                  <c:v>0.121889</c:v>
                </c:pt>
                <c:pt idx="187">
                  <c:v>0.12318800000000001</c:v>
                </c:pt>
                <c:pt idx="188">
                  <c:v>0.122879</c:v>
                </c:pt>
                <c:pt idx="189">
                  <c:v>0.121017</c:v>
                </c:pt>
                <c:pt idx="190">
                  <c:v>0.11836199999999999</c:v>
                </c:pt>
                <c:pt idx="191">
                  <c:v>0.118931</c:v>
                </c:pt>
                <c:pt idx="192">
                  <c:v>0.117747</c:v>
                </c:pt>
                <c:pt idx="193">
                  <c:v>0.11032699999999999</c:v>
                </c:pt>
                <c:pt idx="194">
                  <c:v>0.104146</c:v>
                </c:pt>
                <c:pt idx="195">
                  <c:v>9.5270499999999994E-2</c:v>
                </c:pt>
                <c:pt idx="196">
                  <c:v>8.7033799999999995E-2</c:v>
                </c:pt>
                <c:pt idx="197">
                  <c:v>7.8511700000000004E-2</c:v>
                </c:pt>
                <c:pt idx="198">
                  <c:v>6.7967200000000005E-2</c:v>
                </c:pt>
                <c:pt idx="199">
                  <c:v>5.7163800000000001E-2</c:v>
                </c:pt>
                <c:pt idx="200">
                  <c:v>4.4728299999999999E-2</c:v>
                </c:pt>
                <c:pt idx="201">
                  <c:v>3.32521E-2</c:v>
                </c:pt>
                <c:pt idx="202">
                  <c:v>2.2147500000000001E-2</c:v>
                </c:pt>
                <c:pt idx="203">
                  <c:v>9.4658899999999994E-3</c:v>
                </c:pt>
                <c:pt idx="204">
                  <c:v>-1.9751600000000001E-3</c:v>
                </c:pt>
                <c:pt idx="205">
                  <c:v>-1.46742E-2</c:v>
                </c:pt>
                <c:pt idx="206">
                  <c:v>-2.9688200000000001E-2</c:v>
                </c:pt>
                <c:pt idx="207">
                  <c:v>-4.25093E-2</c:v>
                </c:pt>
                <c:pt idx="208">
                  <c:v>-5.5794499999999997E-2</c:v>
                </c:pt>
                <c:pt idx="209">
                  <c:v>-6.8527400000000002E-2</c:v>
                </c:pt>
                <c:pt idx="210">
                  <c:v>-8.4593500000000002E-2</c:v>
                </c:pt>
                <c:pt idx="211">
                  <c:v>-0.100747</c:v>
                </c:pt>
                <c:pt idx="212">
                  <c:v>-0.11407200000000001</c:v>
                </c:pt>
                <c:pt idx="213">
                  <c:v>-0.125337</c:v>
                </c:pt>
                <c:pt idx="214">
                  <c:v>-0.13853699999999999</c:v>
                </c:pt>
                <c:pt idx="215">
                  <c:v>-0.15387000000000001</c:v>
                </c:pt>
                <c:pt idx="216">
                  <c:v>-0.16816400000000001</c:v>
                </c:pt>
                <c:pt idx="217">
                  <c:v>-0.18292900000000001</c:v>
                </c:pt>
                <c:pt idx="218">
                  <c:v>-0.20022100000000001</c:v>
                </c:pt>
                <c:pt idx="219">
                  <c:v>-0.213036</c:v>
                </c:pt>
                <c:pt idx="220">
                  <c:v>-0.22837499999999999</c:v>
                </c:pt>
                <c:pt idx="221">
                  <c:v>-0.24437400000000001</c:v>
                </c:pt>
                <c:pt idx="222">
                  <c:v>-0.25750000000000001</c:v>
                </c:pt>
                <c:pt idx="223">
                  <c:v>-0.27325199999999999</c:v>
                </c:pt>
                <c:pt idx="224">
                  <c:v>-0.28829300000000002</c:v>
                </c:pt>
                <c:pt idx="225">
                  <c:v>-0.30091000000000001</c:v>
                </c:pt>
                <c:pt idx="226">
                  <c:v>-0.31385800000000003</c:v>
                </c:pt>
                <c:pt idx="227">
                  <c:v>-0.33049000000000001</c:v>
                </c:pt>
                <c:pt idx="228">
                  <c:v>-0.34497499999999998</c:v>
                </c:pt>
                <c:pt idx="229">
                  <c:v>-0.35956500000000002</c:v>
                </c:pt>
                <c:pt idx="230">
                  <c:v>-0.37357800000000002</c:v>
                </c:pt>
                <c:pt idx="231">
                  <c:v>-0.38254899999999997</c:v>
                </c:pt>
                <c:pt idx="232">
                  <c:v>-0.39278600000000002</c:v>
                </c:pt>
                <c:pt idx="233">
                  <c:v>-0.40295900000000001</c:v>
                </c:pt>
                <c:pt idx="234">
                  <c:v>-0.41445399999999999</c:v>
                </c:pt>
                <c:pt idx="235">
                  <c:v>-0.426875</c:v>
                </c:pt>
                <c:pt idx="236">
                  <c:v>-0.43585099999999999</c:v>
                </c:pt>
                <c:pt idx="237">
                  <c:v>-0.44406400000000001</c:v>
                </c:pt>
                <c:pt idx="238">
                  <c:v>-0.45327099999999998</c:v>
                </c:pt>
                <c:pt idx="239">
                  <c:v>-0.461758</c:v>
                </c:pt>
                <c:pt idx="240">
                  <c:v>-0.469495</c:v>
                </c:pt>
                <c:pt idx="241">
                  <c:v>-0.47281200000000001</c:v>
                </c:pt>
                <c:pt idx="242">
                  <c:v>-0.475163</c:v>
                </c:pt>
                <c:pt idx="243">
                  <c:v>-0.482325</c:v>
                </c:pt>
                <c:pt idx="244">
                  <c:v>-0.48113099999999998</c:v>
                </c:pt>
                <c:pt idx="245">
                  <c:v>-0.47748400000000002</c:v>
                </c:pt>
                <c:pt idx="246">
                  <c:v>-0.47252699999999997</c:v>
                </c:pt>
                <c:pt idx="247">
                  <c:v>-0.46805099999999999</c:v>
                </c:pt>
                <c:pt idx="248">
                  <c:v>-0.462951</c:v>
                </c:pt>
                <c:pt idx="249">
                  <c:v>-0.45404800000000001</c:v>
                </c:pt>
                <c:pt idx="250">
                  <c:v>-0.43978</c:v>
                </c:pt>
                <c:pt idx="251">
                  <c:v>-0.42254399999999998</c:v>
                </c:pt>
                <c:pt idx="252">
                  <c:v>-0.40822000000000003</c:v>
                </c:pt>
                <c:pt idx="253">
                  <c:v>-0.391513</c:v>
                </c:pt>
                <c:pt idx="254">
                  <c:v>-0.37046299999999999</c:v>
                </c:pt>
                <c:pt idx="255">
                  <c:v>-0.35238999999999998</c:v>
                </c:pt>
                <c:pt idx="256">
                  <c:v>-0.32822200000000001</c:v>
                </c:pt>
                <c:pt idx="257">
                  <c:v>-0.304257</c:v>
                </c:pt>
                <c:pt idx="258">
                  <c:v>-0.27810400000000002</c:v>
                </c:pt>
                <c:pt idx="259">
                  <c:v>-0.25275599999999998</c:v>
                </c:pt>
                <c:pt idx="260">
                  <c:v>-0.223999</c:v>
                </c:pt>
                <c:pt idx="261">
                  <c:v>-0.201456</c:v>
                </c:pt>
                <c:pt idx="262">
                  <c:v>-0.17407</c:v>
                </c:pt>
                <c:pt idx="263">
                  <c:v>-0.14988199999999999</c:v>
                </c:pt>
                <c:pt idx="264">
                  <c:v>-0.123416</c:v>
                </c:pt>
                <c:pt idx="265">
                  <c:v>-0.101173</c:v>
                </c:pt>
                <c:pt idx="266">
                  <c:v>-7.6491199999999995E-2</c:v>
                </c:pt>
                <c:pt idx="267">
                  <c:v>-5.1841100000000001E-2</c:v>
                </c:pt>
                <c:pt idx="268">
                  <c:v>-3.0957999999999999E-2</c:v>
                </c:pt>
                <c:pt idx="269">
                  <c:v>-6.1877299999999998E-3</c:v>
                </c:pt>
                <c:pt idx="270">
                  <c:v>1.5911499999999999E-2</c:v>
                </c:pt>
                <c:pt idx="271">
                  <c:v>3.4931799999999999E-2</c:v>
                </c:pt>
                <c:pt idx="272">
                  <c:v>5.0558600000000002E-2</c:v>
                </c:pt>
                <c:pt idx="273">
                  <c:v>7.2375999999999996E-2</c:v>
                </c:pt>
                <c:pt idx="274">
                  <c:v>9.2688800000000002E-2</c:v>
                </c:pt>
                <c:pt idx="275">
                  <c:v>0.11022999999999999</c:v>
                </c:pt>
                <c:pt idx="276">
                  <c:v>0.125725</c:v>
                </c:pt>
                <c:pt idx="277">
                  <c:v>0.13991600000000001</c:v>
                </c:pt>
                <c:pt idx="278">
                  <c:v>0.15642700000000001</c:v>
                </c:pt>
                <c:pt idx="279">
                  <c:v>0.168466</c:v>
                </c:pt>
                <c:pt idx="280">
                  <c:v>0.183361</c:v>
                </c:pt>
                <c:pt idx="281">
                  <c:v>0.19776299999999999</c:v>
                </c:pt>
                <c:pt idx="282">
                  <c:v>0.208509</c:v>
                </c:pt>
                <c:pt idx="283">
                  <c:v>0.22203100000000001</c:v>
                </c:pt>
                <c:pt idx="284">
                  <c:v>0.23533399999999999</c:v>
                </c:pt>
                <c:pt idx="285">
                  <c:v>0.24624399999999999</c:v>
                </c:pt>
                <c:pt idx="286">
                  <c:v>0.25916499999999998</c:v>
                </c:pt>
                <c:pt idx="287">
                  <c:v>0.27051399999999998</c:v>
                </c:pt>
                <c:pt idx="288">
                  <c:v>0.280142</c:v>
                </c:pt>
                <c:pt idx="289">
                  <c:v>0.28917300000000001</c:v>
                </c:pt>
                <c:pt idx="290">
                  <c:v>0.29605199999999998</c:v>
                </c:pt>
                <c:pt idx="291">
                  <c:v>0.30543999999999999</c:v>
                </c:pt>
                <c:pt idx="292">
                  <c:v>0.31485099999999999</c:v>
                </c:pt>
                <c:pt idx="293">
                  <c:v>0.32120199999999999</c:v>
                </c:pt>
                <c:pt idx="294">
                  <c:v>0.32863500000000001</c:v>
                </c:pt>
                <c:pt idx="295">
                  <c:v>0.33779799999999999</c:v>
                </c:pt>
                <c:pt idx="296">
                  <c:v>0.343833</c:v>
                </c:pt>
                <c:pt idx="297">
                  <c:v>0.34850999999999999</c:v>
                </c:pt>
                <c:pt idx="298">
                  <c:v>0.35408600000000001</c:v>
                </c:pt>
                <c:pt idx="299">
                  <c:v>0.35931400000000002</c:v>
                </c:pt>
                <c:pt idx="300">
                  <c:v>0.36272700000000002</c:v>
                </c:pt>
                <c:pt idx="301">
                  <c:v>0.36436200000000002</c:v>
                </c:pt>
                <c:pt idx="302">
                  <c:v>0.36529899999999998</c:v>
                </c:pt>
                <c:pt idx="303">
                  <c:v>0.36752899999999999</c:v>
                </c:pt>
                <c:pt idx="304">
                  <c:v>0.36810900000000002</c:v>
                </c:pt>
                <c:pt idx="305">
                  <c:v>0.36549700000000002</c:v>
                </c:pt>
                <c:pt idx="306">
                  <c:v>0.36536600000000002</c:v>
                </c:pt>
                <c:pt idx="307">
                  <c:v>0.36519499999999999</c:v>
                </c:pt>
                <c:pt idx="308">
                  <c:v>0.35995899999999997</c:v>
                </c:pt>
                <c:pt idx="309">
                  <c:v>0.35288599999999998</c:v>
                </c:pt>
                <c:pt idx="310">
                  <c:v>0.348466</c:v>
                </c:pt>
                <c:pt idx="311">
                  <c:v>0.34501300000000001</c:v>
                </c:pt>
                <c:pt idx="312">
                  <c:v>0.33656799999999998</c:v>
                </c:pt>
                <c:pt idx="313">
                  <c:v>0.32858799999999999</c:v>
                </c:pt>
                <c:pt idx="314">
                  <c:v>0.32361499999999999</c:v>
                </c:pt>
                <c:pt idx="315">
                  <c:v>0.31619199999999997</c:v>
                </c:pt>
                <c:pt idx="316">
                  <c:v>0.30641200000000002</c:v>
                </c:pt>
                <c:pt idx="317">
                  <c:v>0.29725600000000002</c:v>
                </c:pt>
                <c:pt idx="318">
                  <c:v>0.28567599999999999</c:v>
                </c:pt>
                <c:pt idx="319">
                  <c:v>0.271476</c:v>
                </c:pt>
                <c:pt idx="320">
                  <c:v>0.25999899999999998</c:v>
                </c:pt>
                <c:pt idx="321">
                  <c:v>0.25123499999999999</c:v>
                </c:pt>
                <c:pt idx="322">
                  <c:v>0.24124499999999999</c:v>
                </c:pt>
                <c:pt idx="323">
                  <c:v>0.229078</c:v>
                </c:pt>
                <c:pt idx="324">
                  <c:v>0.21839</c:v>
                </c:pt>
                <c:pt idx="325">
                  <c:v>0.20510999999999999</c:v>
                </c:pt>
                <c:pt idx="326">
                  <c:v>0.192717</c:v>
                </c:pt>
                <c:pt idx="327">
                  <c:v>0.18393999999999999</c:v>
                </c:pt>
                <c:pt idx="328">
                  <c:v>0.175427</c:v>
                </c:pt>
                <c:pt idx="329">
                  <c:v>0.16567599999999999</c:v>
                </c:pt>
                <c:pt idx="330">
                  <c:v>0.15287899999999999</c:v>
                </c:pt>
                <c:pt idx="331">
                  <c:v>0.13850499999999999</c:v>
                </c:pt>
                <c:pt idx="332">
                  <c:v>0.131573</c:v>
                </c:pt>
                <c:pt idx="333">
                  <c:v>0.122837</c:v>
                </c:pt>
                <c:pt idx="334">
                  <c:v>0.115717</c:v>
                </c:pt>
                <c:pt idx="335">
                  <c:v>0.10638599999999999</c:v>
                </c:pt>
                <c:pt idx="336">
                  <c:v>9.7591499999999998E-2</c:v>
                </c:pt>
                <c:pt idx="337">
                  <c:v>8.9575199999999994E-2</c:v>
                </c:pt>
                <c:pt idx="338">
                  <c:v>7.9081299999999993E-2</c:v>
                </c:pt>
                <c:pt idx="339">
                  <c:v>6.7725300000000002E-2</c:v>
                </c:pt>
                <c:pt idx="340">
                  <c:v>6.3062900000000005E-2</c:v>
                </c:pt>
                <c:pt idx="341">
                  <c:v>6.1682599999999997E-2</c:v>
                </c:pt>
                <c:pt idx="342">
                  <c:v>5.6541599999999997E-2</c:v>
                </c:pt>
                <c:pt idx="343">
                  <c:v>4.9918900000000002E-2</c:v>
                </c:pt>
                <c:pt idx="344">
                  <c:v>4.2729700000000002E-2</c:v>
                </c:pt>
                <c:pt idx="345">
                  <c:v>4.0806099999999998E-2</c:v>
                </c:pt>
                <c:pt idx="346">
                  <c:v>3.7366799999999999E-2</c:v>
                </c:pt>
                <c:pt idx="347">
                  <c:v>3.1222900000000001E-2</c:v>
                </c:pt>
                <c:pt idx="348">
                  <c:v>2.85907E-2</c:v>
                </c:pt>
                <c:pt idx="349">
                  <c:v>2.5643599999999999E-2</c:v>
                </c:pt>
                <c:pt idx="350">
                  <c:v>2.23357E-2</c:v>
                </c:pt>
                <c:pt idx="351">
                  <c:v>1.93546E-2</c:v>
                </c:pt>
                <c:pt idx="352">
                  <c:v>1.8044500000000002E-2</c:v>
                </c:pt>
                <c:pt idx="353">
                  <c:v>1.3535699999999999E-2</c:v>
                </c:pt>
                <c:pt idx="354">
                  <c:v>9.1176799999999995E-3</c:v>
                </c:pt>
                <c:pt idx="355">
                  <c:v>1.06207E-2</c:v>
                </c:pt>
                <c:pt idx="356">
                  <c:v>1.0222200000000001E-2</c:v>
                </c:pt>
                <c:pt idx="357">
                  <c:v>3.6483599999999998E-3</c:v>
                </c:pt>
                <c:pt idx="358">
                  <c:v>3.26524E-3</c:v>
                </c:pt>
                <c:pt idx="359">
                  <c:v>5.3534799999999999E-3</c:v>
                </c:pt>
                <c:pt idx="360">
                  <c:v>2.1366900000000001E-3</c:v>
                </c:pt>
                <c:pt idx="361">
                  <c:v>7.1452400000000002E-4</c:v>
                </c:pt>
                <c:pt idx="362">
                  <c:v>2.18446E-3</c:v>
                </c:pt>
                <c:pt idx="363">
                  <c:v>4.5077700000000002E-4</c:v>
                </c:pt>
                <c:pt idx="364">
                  <c:v>-1.80489E-3</c:v>
                </c:pt>
                <c:pt idx="365">
                  <c:v>-3.1784399999999998E-3</c:v>
                </c:pt>
                <c:pt idx="366">
                  <c:v>-1.76928E-3</c:v>
                </c:pt>
                <c:pt idx="367">
                  <c:v>-1.7542899999999999E-3</c:v>
                </c:pt>
                <c:pt idx="368">
                  <c:v>-2.2830400000000001E-3</c:v>
                </c:pt>
                <c:pt idx="369">
                  <c:v>-3.6633500000000001E-3</c:v>
                </c:pt>
                <c:pt idx="370">
                  <c:v>4.16074E-4</c:v>
                </c:pt>
                <c:pt idx="371">
                  <c:v>-1.5700200000000001E-3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E3A8-4864-BBA7-A70532535660}"/>
            </c:ext>
          </c:extLst>
        </c:ser>
        <c:ser>
          <c:idx val="2"/>
          <c:order val="2"/>
          <c:tx>
            <c:v>Residuals</c:v>
          </c:tx>
          <c:spPr>
            <a:ln w="1905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lvtemporary_562233!$E$2:$E$373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lvtemporary_562233!$F$2:$F$373</c:f>
              <c:numCache>
                <c:formatCode>General</c:formatCode>
                <c:ptCount val="372"/>
                <c:pt idx="0">
                  <c:v>1.1757800000000001E-2</c:v>
                </c:pt>
                <c:pt idx="1">
                  <c:v>8.1652400000000007E-3</c:v>
                </c:pt>
                <c:pt idx="2">
                  <c:v>2.2943500000000001E-3</c:v>
                </c:pt>
                <c:pt idx="3">
                  <c:v>-3.6472599999999998E-3</c:v>
                </c:pt>
                <c:pt idx="4">
                  <c:v>-6.55472E-3</c:v>
                </c:pt>
                <c:pt idx="5">
                  <c:v>-8.8156899999999993E-3</c:v>
                </c:pt>
                <c:pt idx="6">
                  <c:v>-7.9943400000000008E-3</c:v>
                </c:pt>
                <c:pt idx="7">
                  <c:v>-3.3613599999999999E-3</c:v>
                </c:pt>
                <c:pt idx="8">
                  <c:v>-4.6990900000000004E-3</c:v>
                </c:pt>
                <c:pt idx="9">
                  <c:v>-6.5527100000000002E-4</c:v>
                </c:pt>
                <c:pt idx="10">
                  <c:v>2.85586E-4</c:v>
                </c:pt>
                <c:pt idx="11">
                  <c:v>2.1566599999999999E-3</c:v>
                </c:pt>
                <c:pt idx="12">
                  <c:v>-2.5832300000000002E-3</c:v>
                </c:pt>
                <c:pt idx="13">
                  <c:v>-2.69608E-3</c:v>
                </c:pt>
                <c:pt idx="14">
                  <c:v>-1.04722E-3</c:v>
                </c:pt>
                <c:pt idx="15">
                  <c:v>6.9722300000000003E-3</c:v>
                </c:pt>
                <c:pt idx="16">
                  <c:v>4.2812400000000004E-3</c:v>
                </c:pt>
                <c:pt idx="17">
                  <c:v>7.5272499999999999E-4</c:v>
                </c:pt>
                <c:pt idx="18">
                  <c:v>2.1769799999999998E-3</c:v>
                </c:pt>
                <c:pt idx="19">
                  <c:v>6.0448200000000002E-3</c:v>
                </c:pt>
                <c:pt idx="20">
                  <c:v>2.28955E-3</c:v>
                </c:pt>
                <c:pt idx="21">
                  <c:v>-1.0856199999999999E-4</c:v>
                </c:pt>
                <c:pt idx="22">
                  <c:v>-8.1857399999999997E-4</c:v>
                </c:pt>
                <c:pt idx="23">
                  <c:v>8.0104199999999997E-4</c:v>
                </c:pt>
                <c:pt idx="24">
                  <c:v>1.34731E-3</c:v>
                </c:pt>
                <c:pt idx="25">
                  <c:v>-4.05979E-4</c:v>
                </c:pt>
                <c:pt idx="26">
                  <c:v>1.5093699999999999E-3</c:v>
                </c:pt>
                <c:pt idx="27">
                  <c:v>-1.22266E-3</c:v>
                </c:pt>
                <c:pt idx="28">
                  <c:v>-4.9690300000000001E-3</c:v>
                </c:pt>
                <c:pt idx="29">
                  <c:v>-5.5718299999999998E-3</c:v>
                </c:pt>
                <c:pt idx="30">
                  <c:v>-7.3286999999999996E-3</c:v>
                </c:pt>
                <c:pt idx="31">
                  <c:v>-4.0065700000000001E-3</c:v>
                </c:pt>
                <c:pt idx="32">
                  <c:v>-2.4797899999999999E-3</c:v>
                </c:pt>
                <c:pt idx="33">
                  <c:v>1.81693E-4</c:v>
                </c:pt>
                <c:pt idx="34">
                  <c:v>1.42449E-4</c:v>
                </c:pt>
                <c:pt idx="35">
                  <c:v>2.7592900000000001E-4</c:v>
                </c:pt>
                <c:pt idx="36">
                  <c:v>1.3414900000000001E-3</c:v>
                </c:pt>
                <c:pt idx="37">
                  <c:v>3.6033199999999999E-4</c:v>
                </c:pt>
                <c:pt idx="38">
                  <c:v>3.1179900000000002E-3</c:v>
                </c:pt>
                <c:pt idx="39">
                  <c:v>3.2858000000000002E-3</c:v>
                </c:pt>
                <c:pt idx="40">
                  <c:v>3.1437700000000002E-4</c:v>
                </c:pt>
                <c:pt idx="41">
                  <c:v>1.3727100000000001E-3</c:v>
                </c:pt>
                <c:pt idx="42">
                  <c:v>-3.80614E-3</c:v>
                </c:pt>
                <c:pt idx="43">
                  <c:v>-2.2146399999999999E-3</c:v>
                </c:pt>
                <c:pt idx="44">
                  <c:v>4.0065400000000003E-3</c:v>
                </c:pt>
                <c:pt idx="45" formatCode="0.00E+00">
                  <c:v>-9.8319299999999999E-5</c:v>
                </c:pt>
                <c:pt idx="46">
                  <c:v>1.0863800000000001E-3</c:v>
                </c:pt>
                <c:pt idx="47">
                  <c:v>1.3883400000000001E-3</c:v>
                </c:pt>
                <c:pt idx="48">
                  <c:v>2.1734900000000001E-3</c:v>
                </c:pt>
                <c:pt idx="49">
                  <c:v>4.6543099999999998E-4</c:v>
                </c:pt>
                <c:pt idx="50">
                  <c:v>1.0986699999999999E-3</c:v>
                </c:pt>
                <c:pt idx="51">
                  <c:v>-1.57227E-3</c:v>
                </c:pt>
                <c:pt idx="52">
                  <c:v>-1.5855999999999999E-3</c:v>
                </c:pt>
                <c:pt idx="53">
                  <c:v>2.7472299999999998E-3</c:v>
                </c:pt>
                <c:pt idx="54">
                  <c:v>2.8056499999999998E-3</c:v>
                </c:pt>
                <c:pt idx="55">
                  <c:v>3.2851899999999999E-3</c:v>
                </c:pt>
                <c:pt idx="56">
                  <c:v>1.4945799999999999E-3</c:v>
                </c:pt>
                <c:pt idx="57">
                  <c:v>1.08954E-3</c:v>
                </c:pt>
                <c:pt idx="58">
                  <c:v>1.4437600000000001E-3</c:v>
                </c:pt>
                <c:pt idx="59">
                  <c:v>3.1320599999999999E-3</c:v>
                </c:pt>
                <c:pt idx="60">
                  <c:v>1.5033500000000001E-3</c:v>
                </c:pt>
                <c:pt idx="61">
                  <c:v>2.4035100000000002E-3</c:v>
                </c:pt>
                <c:pt idx="62">
                  <c:v>3.6157799999999999E-3</c:v>
                </c:pt>
                <c:pt idx="63">
                  <c:v>2.5310300000000001E-3</c:v>
                </c:pt>
                <c:pt idx="64">
                  <c:v>4.0196299999999997E-3</c:v>
                </c:pt>
                <c:pt idx="65">
                  <c:v>2.9082700000000001E-3</c:v>
                </c:pt>
                <c:pt idx="66">
                  <c:v>1.9491199999999999E-4</c:v>
                </c:pt>
                <c:pt idx="67">
                  <c:v>1.34147E-3</c:v>
                </c:pt>
                <c:pt idx="68">
                  <c:v>4.7965899999999999E-3</c:v>
                </c:pt>
                <c:pt idx="69">
                  <c:v>-4.1646400000000002E-4</c:v>
                </c:pt>
                <c:pt idx="70" formatCode="0.00E+00">
                  <c:v>3.0697500000000002E-5</c:v>
                </c:pt>
                <c:pt idx="71">
                  <c:v>2.5084400000000001E-4</c:v>
                </c:pt>
                <c:pt idx="72">
                  <c:v>9.2566700000000003E-4</c:v>
                </c:pt>
                <c:pt idx="73">
                  <c:v>5.1565500000000002E-3</c:v>
                </c:pt>
                <c:pt idx="74">
                  <c:v>2.2677499999999998E-3</c:v>
                </c:pt>
                <c:pt idx="75">
                  <c:v>1.5204299999999999E-3</c:v>
                </c:pt>
                <c:pt idx="76">
                  <c:v>-3.2855599999999999E-3</c:v>
                </c:pt>
                <c:pt idx="77">
                  <c:v>-8.6064500000000005E-4</c:v>
                </c:pt>
                <c:pt idx="78">
                  <c:v>2.0134799999999998E-3</c:v>
                </c:pt>
                <c:pt idx="79">
                  <c:v>-2.0054600000000001E-3</c:v>
                </c:pt>
                <c:pt idx="80">
                  <c:v>-4.1576399999999998E-3</c:v>
                </c:pt>
                <c:pt idx="81">
                  <c:v>-5.1835500000000003E-3</c:v>
                </c:pt>
                <c:pt idx="82">
                  <c:v>-2.7834700000000001E-3</c:v>
                </c:pt>
                <c:pt idx="83">
                  <c:v>-5.1966E-3</c:v>
                </c:pt>
                <c:pt idx="84">
                  <c:v>-1.5802100000000001E-3</c:v>
                </c:pt>
                <c:pt idx="85">
                  <c:v>-5.4922599999999997E-3</c:v>
                </c:pt>
                <c:pt idx="86">
                  <c:v>-3.1250499999999999E-3</c:v>
                </c:pt>
                <c:pt idx="87">
                  <c:v>4.8270700000000003E-4</c:v>
                </c:pt>
                <c:pt idx="88">
                  <c:v>-1.5374799999999999E-3</c:v>
                </c:pt>
                <c:pt idx="89">
                  <c:v>2.3534300000000001E-3</c:v>
                </c:pt>
                <c:pt idx="90">
                  <c:v>-2.1290699999999998E-3</c:v>
                </c:pt>
                <c:pt idx="91">
                  <c:v>-1.25356E-4</c:v>
                </c:pt>
                <c:pt idx="92">
                  <c:v>-2.5318200000000002E-4</c:v>
                </c:pt>
                <c:pt idx="93">
                  <c:v>-6.1510200000000001E-3</c:v>
                </c:pt>
                <c:pt idx="94">
                  <c:v>-4.9307999999999999E-3</c:v>
                </c:pt>
                <c:pt idx="95">
                  <c:v>-3.7568200000000001E-3</c:v>
                </c:pt>
                <c:pt idx="96">
                  <c:v>1.3184500000000001E-3</c:v>
                </c:pt>
                <c:pt idx="97">
                  <c:v>-2.0833000000000002E-3</c:v>
                </c:pt>
                <c:pt idx="98">
                  <c:v>7.9424400000000005E-4</c:v>
                </c:pt>
                <c:pt idx="99">
                  <c:v>1.66293E-3</c:v>
                </c:pt>
                <c:pt idx="100">
                  <c:v>3.1133700000000002E-4</c:v>
                </c:pt>
                <c:pt idx="101">
                  <c:v>1.4594300000000001E-3</c:v>
                </c:pt>
                <c:pt idx="102">
                  <c:v>-1.2207100000000001E-3</c:v>
                </c:pt>
                <c:pt idx="103">
                  <c:v>1.6751400000000001E-3</c:v>
                </c:pt>
                <c:pt idx="104">
                  <c:v>7.7638300000000002E-3</c:v>
                </c:pt>
                <c:pt idx="105">
                  <c:v>5.20361E-3</c:v>
                </c:pt>
                <c:pt idx="106">
                  <c:v>2.06514E-3</c:v>
                </c:pt>
                <c:pt idx="107">
                  <c:v>5.3707599999999996E-3</c:v>
                </c:pt>
                <c:pt idx="108">
                  <c:v>5.8111500000000002E-3</c:v>
                </c:pt>
                <c:pt idx="109" formatCode="0.00E+00">
                  <c:v>2.5878900000000001E-5</c:v>
                </c:pt>
                <c:pt idx="110">
                  <c:v>5.4718800000000001E-3</c:v>
                </c:pt>
                <c:pt idx="111">
                  <c:v>6.39318E-3</c:v>
                </c:pt>
                <c:pt idx="112">
                  <c:v>3.1448600000000002E-3</c:v>
                </c:pt>
                <c:pt idx="113">
                  <c:v>8.1963599999999998E-3</c:v>
                </c:pt>
                <c:pt idx="114">
                  <c:v>6.19616E-3</c:v>
                </c:pt>
                <c:pt idx="115">
                  <c:v>4.1420800000000002E-3</c:v>
                </c:pt>
                <c:pt idx="116">
                  <c:v>2.4426600000000001E-3</c:v>
                </c:pt>
                <c:pt idx="117">
                  <c:v>4.1032400000000002E-3</c:v>
                </c:pt>
                <c:pt idx="118">
                  <c:v>5.5519900000000004E-4</c:v>
                </c:pt>
                <c:pt idx="119">
                  <c:v>1.3077099999999999E-3</c:v>
                </c:pt>
                <c:pt idx="120">
                  <c:v>5.1392600000000005E-4</c:v>
                </c:pt>
                <c:pt idx="121">
                  <c:v>-2.5523099999999999E-3</c:v>
                </c:pt>
                <c:pt idx="122">
                  <c:v>-2.7311900000000001E-3</c:v>
                </c:pt>
                <c:pt idx="123">
                  <c:v>-2.9436900000000001E-3</c:v>
                </c:pt>
                <c:pt idx="124">
                  <c:v>-8.4126600000000002E-4</c:v>
                </c:pt>
                <c:pt idx="125">
                  <c:v>-1.1751699999999999E-3</c:v>
                </c:pt>
                <c:pt idx="126">
                  <c:v>5.1585400000000005E-4</c:v>
                </c:pt>
                <c:pt idx="127">
                  <c:v>1.0540700000000001E-3</c:v>
                </c:pt>
                <c:pt idx="128">
                  <c:v>1.4551E-3</c:v>
                </c:pt>
                <c:pt idx="129">
                  <c:v>-2.93209E-3</c:v>
                </c:pt>
                <c:pt idx="130">
                  <c:v>-2.6396000000000002E-3</c:v>
                </c:pt>
                <c:pt idx="131">
                  <c:v>-1.5927199999999999E-3</c:v>
                </c:pt>
                <c:pt idx="132">
                  <c:v>-2.6157099999999998E-3</c:v>
                </c:pt>
                <c:pt idx="133">
                  <c:v>-2.0657599999999998E-3</c:v>
                </c:pt>
                <c:pt idx="134">
                  <c:v>2.4840999999999999E-3</c:v>
                </c:pt>
                <c:pt idx="135">
                  <c:v>-4.52101E-4</c:v>
                </c:pt>
                <c:pt idx="136">
                  <c:v>-2.95963E-3</c:v>
                </c:pt>
                <c:pt idx="137">
                  <c:v>-4.96394E-3</c:v>
                </c:pt>
                <c:pt idx="138">
                  <c:v>-4.2480900000000004E-3</c:v>
                </c:pt>
                <c:pt idx="139">
                  <c:v>-6.9057399999999996E-3</c:v>
                </c:pt>
                <c:pt idx="140">
                  <c:v>-5.7568599999999999E-3</c:v>
                </c:pt>
                <c:pt idx="141">
                  <c:v>-6.8795799999999997E-3</c:v>
                </c:pt>
                <c:pt idx="142">
                  <c:v>-9.0842600000000003E-3</c:v>
                </c:pt>
                <c:pt idx="143">
                  <c:v>-6.1947499999999997E-3</c:v>
                </c:pt>
                <c:pt idx="144">
                  <c:v>-3.3172900000000001E-3</c:v>
                </c:pt>
                <c:pt idx="145" formatCode="0.00E+00">
                  <c:v>-8.1427200000000005E-5</c:v>
                </c:pt>
                <c:pt idx="146">
                  <c:v>1.6170799999999999E-4</c:v>
                </c:pt>
                <c:pt idx="147">
                  <c:v>2.68411E-3</c:v>
                </c:pt>
                <c:pt idx="148">
                  <c:v>5.55588E-3</c:v>
                </c:pt>
                <c:pt idx="149">
                  <c:v>1.20302E-3</c:v>
                </c:pt>
                <c:pt idx="150">
                  <c:v>1.17701E-3</c:v>
                </c:pt>
                <c:pt idx="151">
                  <c:v>3.5156499999999999E-3</c:v>
                </c:pt>
                <c:pt idx="152">
                  <c:v>6.1839399999999997E-3</c:v>
                </c:pt>
                <c:pt idx="153">
                  <c:v>4.8798599999999998E-3</c:v>
                </c:pt>
                <c:pt idx="154">
                  <c:v>2.5134699999999999E-3</c:v>
                </c:pt>
                <c:pt idx="155">
                  <c:v>-3.6626100000000002E-3</c:v>
                </c:pt>
                <c:pt idx="156">
                  <c:v>-2.9209599999999998E-3</c:v>
                </c:pt>
                <c:pt idx="157">
                  <c:v>-8.8596300000000003E-4</c:v>
                </c:pt>
                <c:pt idx="158">
                  <c:v>1.68228E-3</c:v>
                </c:pt>
                <c:pt idx="159">
                  <c:v>-8.59526E-4</c:v>
                </c:pt>
                <c:pt idx="160">
                  <c:v>1.23587E-3</c:v>
                </c:pt>
                <c:pt idx="161">
                  <c:v>1.37323E-3</c:v>
                </c:pt>
                <c:pt idx="162">
                  <c:v>4.0431799999999997E-4</c:v>
                </c:pt>
                <c:pt idx="163">
                  <c:v>-4.1092400000000001E-3</c:v>
                </c:pt>
                <c:pt idx="164">
                  <c:v>-6.3129600000000003E-3</c:v>
                </c:pt>
                <c:pt idx="165">
                  <c:v>-6.2191599999999996E-3</c:v>
                </c:pt>
                <c:pt idx="166">
                  <c:v>-6.6622399999999998E-3</c:v>
                </c:pt>
                <c:pt idx="167">
                  <c:v>-6.9879499999999997E-3</c:v>
                </c:pt>
                <c:pt idx="168">
                  <c:v>-3.23326E-3</c:v>
                </c:pt>
                <c:pt idx="169">
                  <c:v>4.9831699999999997E-4</c:v>
                </c:pt>
                <c:pt idx="170">
                  <c:v>-2.2093500000000001E-3</c:v>
                </c:pt>
                <c:pt idx="171">
                  <c:v>-2.3322999999999998E-3</c:v>
                </c:pt>
                <c:pt idx="172">
                  <c:v>2.90859E-3</c:v>
                </c:pt>
                <c:pt idx="173">
                  <c:v>-9.0014399999999997E-4</c:v>
                </c:pt>
                <c:pt idx="174">
                  <c:v>1.2069400000000001E-3</c:v>
                </c:pt>
                <c:pt idx="175">
                  <c:v>4.6339099999999998E-3</c:v>
                </c:pt>
                <c:pt idx="176">
                  <c:v>2.62189E-3</c:v>
                </c:pt>
                <c:pt idx="177">
                  <c:v>4.2497699999999999E-3</c:v>
                </c:pt>
                <c:pt idx="178">
                  <c:v>3.8902699999999999E-3</c:v>
                </c:pt>
                <c:pt idx="179">
                  <c:v>8.8025699999999991E-3</c:v>
                </c:pt>
                <c:pt idx="180">
                  <c:v>5.30292E-3</c:v>
                </c:pt>
                <c:pt idx="181">
                  <c:v>3.78876E-3</c:v>
                </c:pt>
                <c:pt idx="182">
                  <c:v>2.31577E-3</c:v>
                </c:pt>
                <c:pt idx="183">
                  <c:v>-1.5369400000000001E-4</c:v>
                </c:pt>
                <c:pt idx="184">
                  <c:v>6.0391899999999996E-4</c:v>
                </c:pt>
                <c:pt idx="185">
                  <c:v>-2.1623100000000002E-3</c:v>
                </c:pt>
                <c:pt idx="186">
                  <c:v>-2.7438200000000001E-3</c:v>
                </c:pt>
                <c:pt idx="187">
                  <c:v>-4.2890799999999998E-3</c:v>
                </c:pt>
                <c:pt idx="188">
                  <c:v>-4.6593600000000004E-3</c:v>
                </c:pt>
                <c:pt idx="189">
                  <c:v>-1.69089E-3</c:v>
                </c:pt>
                <c:pt idx="190">
                  <c:v>-6.94361E-4</c:v>
                </c:pt>
                <c:pt idx="191">
                  <c:v>-4.8071399999999997E-3</c:v>
                </c:pt>
                <c:pt idx="192">
                  <c:v>-5.7043800000000002E-3</c:v>
                </c:pt>
                <c:pt idx="193">
                  <c:v>-2.38945E-3</c:v>
                </c:pt>
                <c:pt idx="194">
                  <c:v>-1.89956E-3</c:v>
                </c:pt>
                <c:pt idx="195">
                  <c:v>-2.1530599999999999E-4</c:v>
                </c:pt>
                <c:pt idx="196">
                  <c:v>1.6755400000000001E-3</c:v>
                </c:pt>
                <c:pt idx="197">
                  <c:v>1.5622800000000001E-3</c:v>
                </c:pt>
                <c:pt idx="198">
                  <c:v>2.9830500000000001E-3</c:v>
                </c:pt>
                <c:pt idx="199">
                  <c:v>1.90142E-3</c:v>
                </c:pt>
                <c:pt idx="200">
                  <c:v>3.5639999999999999E-3</c:v>
                </c:pt>
                <c:pt idx="201">
                  <c:v>4.2927099999999999E-3</c:v>
                </c:pt>
                <c:pt idx="202">
                  <c:v>3.7325200000000002E-4</c:v>
                </c:pt>
                <c:pt idx="203">
                  <c:v>9.5936299999999997E-4</c:v>
                </c:pt>
                <c:pt idx="204">
                  <c:v>1.1309E-4</c:v>
                </c:pt>
                <c:pt idx="205">
                  <c:v>-6.9673999999999995E-4</c:v>
                </c:pt>
                <c:pt idx="206">
                  <c:v>1.07712E-3</c:v>
                </c:pt>
                <c:pt idx="207">
                  <c:v>-3.4062200000000002E-3</c:v>
                </c:pt>
                <c:pt idx="208">
                  <c:v>-4.8122800000000004E-3</c:v>
                </c:pt>
                <c:pt idx="209">
                  <c:v>-5.32746E-3</c:v>
                </c:pt>
                <c:pt idx="210">
                  <c:v>-3.2924899999999999E-3</c:v>
                </c:pt>
                <c:pt idx="211">
                  <c:v>-5.6212799999999995E-4</c:v>
                </c:pt>
                <c:pt idx="212">
                  <c:v>-3.2606900000000001E-3</c:v>
                </c:pt>
                <c:pt idx="213">
                  <c:v>-5.1871299999999999E-3</c:v>
                </c:pt>
                <c:pt idx="214">
                  <c:v>-7.1854299999999996E-3</c:v>
                </c:pt>
                <c:pt idx="215">
                  <c:v>-6.69508E-3</c:v>
                </c:pt>
                <c:pt idx="216">
                  <c:v>-5.66848E-3</c:v>
                </c:pt>
                <c:pt idx="217">
                  <c:v>-7.0221399999999996E-3</c:v>
                </c:pt>
                <c:pt idx="218">
                  <c:v>-4.4139799999999996E-3</c:v>
                </c:pt>
                <c:pt idx="219">
                  <c:v>-5.5380500000000001E-3</c:v>
                </c:pt>
                <c:pt idx="220">
                  <c:v>-6.24042E-3</c:v>
                </c:pt>
                <c:pt idx="221">
                  <c:v>-5.6799900000000002E-3</c:v>
                </c:pt>
                <c:pt idx="222">
                  <c:v>-6.73597E-3</c:v>
                </c:pt>
                <c:pt idx="223">
                  <c:v>-6.4326899999999996E-3</c:v>
                </c:pt>
                <c:pt idx="224">
                  <c:v>-6.3696899999999999E-3</c:v>
                </c:pt>
                <c:pt idx="225">
                  <c:v>-7.0844000000000002E-3</c:v>
                </c:pt>
                <c:pt idx="226">
                  <c:v>-9.2068500000000008E-3</c:v>
                </c:pt>
                <c:pt idx="227">
                  <c:v>-7.4239600000000003E-3</c:v>
                </c:pt>
                <c:pt idx="228">
                  <c:v>-6.0722099999999998E-3</c:v>
                </c:pt>
                <c:pt idx="229">
                  <c:v>-5.9016800000000003E-3</c:v>
                </c:pt>
                <c:pt idx="230">
                  <c:v>-4.5959699999999996E-3</c:v>
                </c:pt>
                <c:pt idx="231">
                  <c:v>-8.6672499999999996E-3</c:v>
                </c:pt>
                <c:pt idx="232">
                  <c:v>-1.14293E-2</c:v>
                </c:pt>
                <c:pt idx="233">
                  <c:v>-1.35298E-2</c:v>
                </c:pt>
                <c:pt idx="234">
                  <c:v>-1.29526E-2</c:v>
                </c:pt>
                <c:pt idx="235">
                  <c:v>-1.1630700000000001E-2</c:v>
                </c:pt>
                <c:pt idx="236">
                  <c:v>-1.3333299999999999E-2</c:v>
                </c:pt>
                <c:pt idx="237">
                  <c:v>-1.32169E-2</c:v>
                </c:pt>
                <c:pt idx="238">
                  <c:v>-1.22294E-2</c:v>
                </c:pt>
                <c:pt idx="239">
                  <c:v>-1.13588E-2</c:v>
                </c:pt>
                <c:pt idx="240">
                  <c:v>-8.8410599999999995E-3</c:v>
                </c:pt>
                <c:pt idx="241">
                  <c:v>-8.8335299999999992E-3</c:v>
                </c:pt>
                <c:pt idx="242">
                  <c:v>-1.0550800000000001E-2</c:v>
                </c:pt>
                <c:pt idx="243">
                  <c:v>-5.2881500000000001E-3</c:v>
                </c:pt>
                <c:pt idx="244">
                  <c:v>-3.4740000000000001E-3</c:v>
                </c:pt>
                <c:pt idx="245">
                  <c:v>-3.88266E-3</c:v>
                </c:pt>
                <c:pt idx="246">
                  <c:v>-2.4603799999999999E-3</c:v>
                </c:pt>
                <c:pt idx="247">
                  <c:v>-8.3863799999999995E-4</c:v>
                </c:pt>
                <c:pt idx="248">
                  <c:v>3.42188E-3</c:v>
                </c:pt>
                <c:pt idx="249">
                  <c:v>6.5436399999999999E-3</c:v>
                </c:pt>
                <c:pt idx="250">
                  <c:v>6.4538800000000004E-3</c:v>
                </c:pt>
                <c:pt idx="251">
                  <c:v>5.9186000000000004E-3</c:v>
                </c:pt>
                <c:pt idx="252">
                  <c:v>9.6666100000000008E-3</c:v>
                </c:pt>
                <c:pt idx="253">
                  <c:v>1.2825E-2</c:v>
                </c:pt>
                <c:pt idx="254">
                  <c:v>1.4120499999999999E-2</c:v>
                </c:pt>
                <c:pt idx="255">
                  <c:v>1.8043799999999999E-2</c:v>
                </c:pt>
                <c:pt idx="256">
                  <c:v>1.7918E-2</c:v>
                </c:pt>
                <c:pt idx="257">
                  <c:v>1.8653800000000002E-2</c:v>
                </c:pt>
                <c:pt idx="258">
                  <c:v>1.7594700000000001E-2</c:v>
                </c:pt>
                <c:pt idx="259">
                  <c:v>1.78058E-2</c:v>
                </c:pt>
                <c:pt idx="260">
                  <c:v>1.5631300000000001E-2</c:v>
                </c:pt>
                <c:pt idx="261">
                  <c:v>1.9393299999999999E-2</c:v>
                </c:pt>
                <c:pt idx="262">
                  <c:v>1.7741E-2</c:v>
                </c:pt>
                <c:pt idx="263">
                  <c:v>1.8476200000000002E-2</c:v>
                </c:pt>
                <c:pt idx="264">
                  <c:v>1.69991E-2</c:v>
                </c:pt>
                <c:pt idx="265">
                  <c:v>1.8517200000000001E-2</c:v>
                </c:pt>
                <c:pt idx="266">
                  <c:v>1.7180299999999999E-2</c:v>
                </c:pt>
                <c:pt idx="267">
                  <c:v>1.5813799999999999E-2</c:v>
                </c:pt>
                <c:pt idx="268">
                  <c:v>1.59002E-2</c:v>
                </c:pt>
                <c:pt idx="269">
                  <c:v>1.3302400000000001E-2</c:v>
                </c:pt>
                <c:pt idx="270">
                  <c:v>9.8502299999999997E-3</c:v>
                </c:pt>
                <c:pt idx="271">
                  <c:v>1.03944E-2</c:v>
                </c:pt>
                <c:pt idx="272">
                  <c:v>1.37086E-2</c:v>
                </c:pt>
                <c:pt idx="273">
                  <c:v>9.7188099999999996E-3</c:v>
                </c:pt>
                <c:pt idx="274">
                  <c:v>5.4565200000000003E-3</c:v>
                </c:pt>
                <c:pt idx="275">
                  <c:v>4.2147299999999999E-3</c:v>
                </c:pt>
                <c:pt idx="276">
                  <c:v>4.1135399999999997E-3</c:v>
                </c:pt>
                <c:pt idx="277">
                  <c:v>4.6528899999999998E-3</c:v>
                </c:pt>
                <c:pt idx="278">
                  <c:v>2.0525399999999998E-3</c:v>
                </c:pt>
                <c:pt idx="279">
                  <c:v>3.3324700000000001E-3</c:v>
                </c:pt>
                <c:pt idx="280">
                  <c:v>2.0850199999999999E-3</c:v>
                </c:pt>
                <c:pt idx="281" formatCode="0.00E+00">
                  <c:v>3.4925799999999997E-5</c:v>
                </c:pt>
                <c:pt idx="282">
                  <c:v>1.7015400000000001E-3</c:v>
                </c:pt>
                <c:pt idx="283">
                  <c:v>-3.7207199999999998E-4</c:v>
                </c:pt>
                <c:pt idx="284">
                  <c:v>-3.2463399999999999E-3</c:v>
                </c:pt>
                <c:pt idx="285">
                  <c:v>-3.0264699999999999E-3</c:v>
                </c:pt>
                <c:pt idx="286">
                  <c:v>-5.97067E-3</c:v>
                </c:pt>
                <c:pt idx="287">
                  <c:v>-7.1991599999999996E-3</c:v>
                </c:pt>
                <c:pt idx="288">
                  <c:v>-7.1272200000000001E-3</c:v>
                </c:pt>
                <c:pt idx="289">
                  <c:v>-7.4247799999999997E-3</c:v>
                </c:pt>
                <c:pt idx="290">
                  <c:v>-5.0449099999999997E-3</c:v>
                </c:pt>
                <c:pt idx="291">
                  <c:v>-5.9259600000000001E-3</c:v>
                </c:pt>
                <c:pt idx="292">
                  <c:v>-7.0433199999999996E-3</c:v>
                </c:pt>
                <c:pt idx="293">
                  <c:v>-5.7760399999999996E-3</c:v>
                </c:pt>
                <c:pt idx="294">
                  <c:v>-5.8289400000000003E-3</c:v>
                </c:pt>
                <c:pt idx="295">
                  <c:v>-8.2730300000000007E-3</c:v>
                </c:pt>
                <c:pt idx="296">
                  <c:v>-7.3194599999999999E-3</c:v>
                </c:pt>
                <c:pt idx="297">
                  <c:v>-6.4607800000000002E-3</c:v>
                </c:pt>
                <c:pt idx="298">
                  <c:v>-7.6860000000000001E-3</c:v>
                </c:pt>
                <c:pt idx="299">
                  <c:v>-7.6990799999999996E-3</c:v>
                </c:pt>
                <c:pt idx="300">
                  <c:v>-7.3513099999999998E-3</c:v>
                </c:pt>
                <c:pt idx="301">
                  <c:v>-5.6494400000000004E-3</c:v>
                </c:pt>
                <c:pt idx="302">
                  <c:v>-4.9238099999999998E-3</c:v>
                </c:pt>
                <c:pt idx="303">
                  <c:v>-5.6197199999999999E-3</c:v>
                </c:pt>
                <c:pt idx="304">
                  <c:v>-5.5624899999999998E-3</c:v>
                </c:pt>
                <c:pt idx="305">
                  <c:v>-1.8952800000000001E-3</c:v>
                </c:pt>
                <c:pt idx="306">
                  <c:v>-3.2630200000000002E-3</c:v>
                </c:pt>
                <c:pt idx="307">
                  <c:v>-5.5895600000000004E-3</c:v>
                </c:pt>
                <c:pt idx="308">
                  <c:v>-2.2813999999999998E-3</c:v>
                </c:pt>
                <c:pt idx="309">
                  <c:v>9.0338199999999999E-4</c:v>
                </c:pt>
                <c:pt idx="310">
                  <c:v>1.3400899999999999E-3</c:v>
                </c:pt>
                <c:pt idx="311">
                  <c:v>-1.5046300000000001E-3</c:v>
                </c:pt>
                <c:pt idx="312">
                  <c:v>1.8697900000000001E-3</c:v>
                </c:pt>
                <c:pt idx="313">
                  <c:v>2.8469400000000001E-3</c:v>
                </c:pt>
                <c:pt idx="314">
                  <c:v>1.53397E-4</c:v>
                </c:pt>
                <c:pt idx="315">
                  <c:v>-1.1108400000000001E-3</c:v>
                </c:pt>
                <c:pt idx="316" formatCode="0.00E+00">
                  <c:v>-5.2296999999999998E-5</c:v>
                </c:pt>
                <c:pt idx="317">
                  <c:v>-2.0525400000000001E-4</c:v>
                </c:pt>
                <c:pt idx="318">
                  <c:v>1.16377E-3</c:v>
                </c:pt>
                <c:pt idx="319">
                  <c:v>5.2745800000000001E-3</c:v>
                </c:pt>
                <c:pt idx="320">
                  <c:v>5.7689400000000002E-3</c:v>
                </c:pt>
                <c:pt idx="321">
                  <c:v>4.05945E-3</c:v>
                </c:pt>
                <c:pt idx="322">
                  <c:v>2.9221300000000002E-3</c:v>
                </c:pt>
                <c:pt idx="323">
                  <c:v>3.3634699999999999E-3</c:v>
                </c:pt>
                <c:pt idx="324">
                  <c:v>3.2122600000000002E-3</c:v>
                </c:pt>
                <c:pt idx="325">
                  <c:v>4.9253099999999996E-3</c:v>
                </c:pt>
                <c:pt idx="326">
                  <c:v>5.9617300000000002E-3</c:v>
                </c:pt>
                <c:pt idx="327">
                  <c:v>4.4016000000000003E-3</c:v>
                </c:pt>
                <c:pt idx="328">
                  <c:v>2.1032300000000002E-3</c:v>
                </c:pt>
                <c:pt idx="329">
                  <c:v>1.1871500000000001E-3</c:v>
                </c:pt>
                <c:pt idx="330">
                  <c:v>3.3732699999999998E-3</c:v>
                </c:pt>
                <c:pt idx="331">
                  <c:v>7.4737299999999996E-3</c:v>
                </c:pt>
                <c:pt idx="332">
                  <c:v>4.9760400000000002E-3</c:v>
                </c:pt>
                <c:pt idx="333">
                  <c:v>4.2362500000000004E-3</c:v>
                </c:pt>
                <c:pt idx="334">
                  <c:v>1.2402100000000001E-3</c:v>
                </c:pt>
                <c:pt idx="335">
                  <c:v>3.0634199999999999E-3</c:v>
                </c:pt>
                <c:pt idx="336">
                  <c:v>2.8379199999999999E-3</c:v>
                </c:pt>
                <c:pt idx="337">
                  <c:v>3.0272799999999998E-3</c:v>
                </c:pt>
                <c:pt idx="338">
                  <c:v>6.23867E-3</c:v>
                </c:pt>
                <c:pt idx="339">
                  <c:v>1.0713E-2</c:v>
                </c:pt>
                <c:pt idx="340">
                  <c:v>8.2822E-3</c:v>
                </c:pt>
                <c:pt idx="341">
                  <c:v>3.3380100000000002E-3</c:v>
                </c:pt>
                <c:pt idx="342">
                  <c:v>2.2375899999999998E-3</c:v>
                </c:pt>
                <c:pt idx="343">
                  <c:v>3.5785499999999998E-3</c:v>
                </c:pt>
                <c:pt idx="344">
                  <c:v>5.4244699999999998E-3</c:v>
                </c:pt>
                <c:pt idx="345">
                  <c:v>2.2629600000000001E-3</c:v>
                </c:pt>
                <c:pt idx="346">
                  <c:v>1.40346E-3</c:v>
                </c:pt>
                <c:pt idx="347">
                  <c:v>3.2351200000000002E-3</c:v>
                </c:pt>
                <c:pt idx="348">
                  <c:v>1.5838099999999999E-3</c:v>
                </c:pt>
                <c:pt idx="349">
                  <c:v>9.4446299999999999E-4</c:v>
                </c:pt>
                <c:pt idx="350">
                  <c:v>5.4772299999999996E-4</c:v>
                </c:pt>
                <c:pt idx="351">
                  <c:v>3.8663100000000002E-4</c:v>
                </c:pt>
                <c:pt idx="352">
                  <c:v>-1.5514999999999999E-3</c:v>
                </c:pt>
                <c:pt idx="353">
                  <c:v>3.3959799999999998E-4</c:v>
                </c:pt>
                <c:pt idx="354">
                  <c:v>1.9737600000000002E-3</c:v>
                </c:pt>
                <c:pt idx="355">
                  <c:v>-1.97679E-3</c:v>
                </c:pt>
                <c:pt idx="356">
                  <c:v>-3.78496E-3</c:v>
                </c:pt>
                <c:pt idx="357">
                  <c:v>8.94768E-4</c:v>
                </c:pt>
                <c:pt idx="358">
                  <c:v>-1.2699300000000001E-3</c:v>
                </c:pt>
                <c:pt idx="359">
                  <c:v>-5.18389E-3</c:v>
                </c:pt>
                <c:pt idx="360">
                  <c:v>-3.3421700000000002E-3</c:v>
                </c:pt>
                <c:pt idx="361">
                  <c:v>-3.7450600000000001E-3</c:v>
                </c:pt>
                <c:pt idx="362">
                  <c:v>-6.2673399999999997E-3</c:v>
                </c:pt>
                <c:pt idx="363">
                  <c:v>-6.12826E-3</c:v>
                </c:pt>
                <c:pt idx="364">
                  <c:v>-5.1885100000000003E-3</c:v>
                </c:pt>
                <c:pt idx="365">
                  <c:v>-5.3515400000000001E-3</c:v>
                </c:pt>
                <c:pt idx="366">
                  <c:v>-7.5437899999999999E-3</c:v>
                </c:pt>
                <c:pt idx="367">
                  <c:v>-8.57547E-3</c:v>
                </c:pt>
                <c:pt idx="368">
                  <c:v>-9.2326000000000005E-3</c:v>
                </c:pt>
                <c:pt idx="369">
                  <c:v>-8.6798499999999994E-3</c:v>
                </c:pt>
                <c:pt idx="370">
                  <c:v>-1.34488E-2</c:v>
                </c:pt>
                <c:pt idx="371">
                  <c:v>-1.2213099999999999E-2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E3A8-4864-BBA7-A705325356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7790328"/>
        <c:axId val="607792296"/>
      </c:scatterChart>
      <c:valAx>
        <c:axId val="607790328"/>
        <c:scaling>
          <c:orientation val="minMax"/>
          <c:max val="630"/>
          <c:min val="53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Wavelength (nm)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2296"/>
        <c:crossesAt val="-0.60000000000000009"/>
        <c:crossBetween val="midCat"/>
        <c:majorUnit val="10"/>
      </c:valAx>
      <c:valAx>
        <c:axId val="6077922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latin typeface="Symbol" panose="05050102010706020507" pitchFamily="18" charset="2"/>
                  </a:rPr>
                  <a:t>D</a:t>
                </a:r>
                <a:r>
                  <a:rPr lang="en-US" dirty="0"/>
                  <a:t>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77903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966601049868764"/>
          <c:y val="0.59577464275298919"/>
          <c:w val="0.32033398950131231"/>
          <c:h val="0.1788210848643919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v>Myoglobin</c:v>
          </c:tx>
          <c:spPr>
            <a:ln w="19050" cap="rnd">
              <a:solidFill>
                <a:srgbClr val="E58FDF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lvtemporary_975041!$C$2:$C$374</c:f>
              <c:numCache>
                <c:formatCode>General</c:formatCode>
                <c:ptCount val="373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  <c:pt idx="372">
                  <c:v>629.60400000000004</c:v>
                </c:pt>
              </c:numCache>
            </c:numRef>
          </c:xVal>
          <c:yVal>
            <c:numRef>
              <c:f>lvtemporary_975041!$D$2:$D$374</c:f>
              <c:numCache>
                <c:formatCode>General</c:formatCode>
                <c:ptCount val="373"/>
                <c:pt idx="0">
                  <c:v>2.4299999999999999E-2</c:v>
                </c:pt>
                <c:pt idx="1">
                  <c:v>2.4E-2</c:v>
                </c:pt>
                <c:pt idx="2">
                  <c:v>2.3699999999999999E-2</c:v>
                </c:pt>
                <c:pt idx="3">
                  <c:v>2.3400000000000001E-2</c:v>
                </c:pt>
                <c:pt idx="4">
                  <c:v>2.3099999999999999E-2</c:v>
                </c:pt>
                <c:pt idx="5">
                  <c:v>2.2800000000000001E-2</c:v>
                </c:pt>
                <c:pt idx="6">
                  <c:v>2.2599999999999999E-2</c:v>
                </c:pt>
                <c:pt idx="7">
                  <c:v>2.23E-2</c:v>
                </c:pt>
                <c:pt idx="8">
                  <c:v>2.1999999999999999E-2</c:v>
                </c:pt>
                <c:pt idx="9">
                  <c:v>2.1700000000000001E-2</c:v>
                </c:pt>
                <c:pt idx="10">
                  <c:v>2.1399999999999999E-2</c:v>
                </c:pt>
                <c:pt idx="11">
                  <c:v>2.1100000000000001E-2</c:v>
                </c:pt>
                <c:pt idx="12">
                  <c:v>2.0799999999999999E-2</c:v>
                </c:pt>
                <c:pt idx="13">
                  <c:v>2.0400000000000001E-2</c:v>
                </c:pt>
                <c:pt idx="14">
                  <c:v>2.01E-2</c:v>
                </c:pt>
                <c:pt idx="15">
                  <c:v>1.9699999999999999E-2</c:v>
                </c:pt>
                <c:pt idx="16">
                  <c:v>1.9400000000000001E-2</c:v>
                </c:pt>
                <c:pt idx="17">
                  <c:v>1.9E-2</c:v>
                </c:pt>
                <c:pt idx="18">
                  <c:v>1.8700000000000001E-2</c:v>
                </c:pt>
                <c:pt idx="19">
                  <c:v>1.83E-2</c:v>
                </c:pt>
                <c:pt idx="20">
                  <c:v>1.7999999999999999E-2</c:v>
                </c:pt>
                <c:pt idx="21">
                  <c:v>1.7600000000000001E-2</c:v>
                </c:pt>
                <c:pt idx="22">
                  <c:v>1.72E-2</c:v>
                </c:pt>
                <c:pt idx="23">
                  <c:v>1.6799999999999999E-2</c:v>
                </c:pt>
                <c:pt idx="24">
                  <c:v>1.6500000000000001E-2</c:v>
                </c:pt>
                <c:pt idx="25">
                  <c:v>1.61E-2</c:v>
                </c:pt>
                <c:pt idx="26">
                  <c:v>1.5699999999999999E-2</c:v>
                </c:pt>
                <c:pt idx="27">
                  <c:v>1.5299999999999999E-2</c:v>
                </c:pt>
                <c:pt idx="28">
                  <c:v>1.49E-2</c:v>
                </c:pt>
                <c:pt idx="29">
                  <c:v>1.4500000000000001E-2</c:v>
                </c:pt>
                <c:pt idx="30">
                  <c:v>1.41E-2</c:v>
                </c:pt>
                <c:pt idx="31">
                  <c:v>1.37E-2</c:v>
                </c:pt>
                <c:pt idx="32">
                  <c:v>1.32E-2</c:v>
                </c:pt>
                <c:pt idx="33">
                  <c:v>1.2800000000000001E-2</c:v>
                </c:pt>
                <c:pt idx="34">
                  <c:v>1.24E-2</c:v>
                </c:pt>
                <c:pt idx="35">
                  <c:v>1.2E-2</c:v>
                </c:pt>
                <c:pt idx="36">
                  <c:v>1.15E-2</c:v>
                </c:pt>
                <c:pt idx="37">
                  <c:v>1.11E-2</c:v>
                </c:pt>
                <c:pt idx="38">
                  <c:v>1.06E-2</c:v>
                </c:pt>
                <c:pt idx="39">
                  <c:v>1.0200000000000001E-2</c:v>
                </c:pt>
                <c:pt idx="40">
                  <c:v>9.75E-3</c:v>
                </c:pt>
                <c:pt idx="41">
                  <c:v>9.3100000000000006E-3</c:v>
                </c:pt>
                <c:pt idx="42">
                  <c:v>8.8599999999999998E-3</c:v>
                </c:pt>
                <c:pt idx="43">
                  <c:v>8.4100000000000008E-3</c:v>
                </c:pt>
                <c:pt idx="44">
                  <c:v>7.9600000000000001E-3</c:v>
                </c:pt>
                <c:pt idx="45">
                  <c:v>7.5199999999999998E-3</c:v>
                </c:pt>
                <c:pt idx="46">
                  <c:v>7.0699999999999999E-3</c:v>
                </c:pt>
                <c:pt idx="47">
                  <c:v>6.6299999999999996E-3</c:v>
                </c:pt>
                <c:pt idx="48">
                  <c:v>6.1999999999999998E-3</c:v>
                </c:pt>
                <c:pt idx="49">
                  <c:v>5.7499999999999999E-3</c:v>
                </c:pt>
                <c:pt idx="50">
                  <c:v>5.3200000000000001E-3</c:v>
                </c:pt>
                <c:pt idx="51">
                  <c:v>4.9199999999999999E-3</c:v>
                </c:pt>
                <c:pt idx="52">
                  <c:v>4.5100000000000001E-3</c:v>
                </c:pt>
                <c:pt idx="53">
                  <c:v>4.1099999999999999E-3</c:v>
                </c:pt>
                <c:pt idx="54">
                  <c:v>3.7200000000000002E-3</c:v>
                </c:pt>
                <c:pt idx="55">
                  <c:v>3.3400000000000001E-3</c:v>
                </c:pt>
                <c:pt idx="56">
                  <c:v>2.98E-3</c:v>
                </c:pt>
                <c:pt idx="57">
                  <c:v>2.65E-3</c:v>
                </c:pt>
                <c:pt idx="58">
                  <c:v>2.32E-3</c:v>
                </c:pt>
                <c:pt idx="59">
                  <c:v>2.0100000000000001E-3</c:v>
                </c:pt>
                <c:pt idx="60">
                  <c:v>1.7099999999999999E-3</c:v>
                </c:pt>
                <c:pt idx="61">
                  <c:v>1.4300000000000001E-3</c:v>
                </c:pt>
                <c:pt idx="62">
                  <c:v>1.1900000000000001E-3</c:v>
                </c:pt>
                <c:pt idx="63">
                  <c:v>9.5399999999999999E-4</c:v>
                </c:pt>
                <c:pt idx="64">
                  <c:v>7.5799999999999999E-4</c:v>
                </c:pt>
                <c:pt idx="65">
                  <c:v>5.6899999999999995E-4</c:v>
                </c:pt>
                <c:pt idx="66">
                  <c:v>3.9500000000000001E-4</c:v>
                </c:pt>
                <c:pt idx="67">
                  <c:v>2.7599999999999999E-4</c:v>
                </c:pt>
                <c:pt idx="68">
                  <c:v>1.55E-4</c:v>
                </c:pt>
                <c:pt idx="69">
                  <c:v>5.7500000000000002E-5</c:v>
                </c:pt>
                <c:pt idx="70">
                  <c:v>3.8500000000000004E-6</c:v>
                </c:pt>
                <c:pt idx="71">
                  <c:v>-1.29E-5</c:v>
                </c:pt>
                <c:pt idx="72">
                  <c:v>-1.7600000000000001E-5</c:v>
                </c:pt>
                <c:pt idx="73">
                  <c:v>-8.0299999999999998E-7</c:v>
                </c:pt>
                <c:pt idx="74">
                  <c:v>4.4199999999999997E-5</c:v>
                </c:pt>
                <c:pt idx="75">
                  <c:v>1.21E-4</c:v>
                </c:pt>
                <c:pt idx="76">
                  <c:v>2.3599999999999999E-4</c:v>
                </c:pt>
                <c:pt idx="77">
                  <c:v>3.88E-4</c:v>
                </c:pt>
                <c:pt idx="78">
                  <c:v>5.7200000000000003E-4</c:v>
                </c:pt>
                <c:pt idx="79">
                  <c:v>7.7999999999999999E-4</c:v>
                </c:pt>
                <c:pt idx="80">
                  <c:v>1.0200000000000001E-3</c:v>
                </c:pt>
                <c:pt idx="81">
                  <c:v>1.2899999999999999E-3</c:v>
                </c:pt>
                <c:pt idx="82">
                  <c:v>1.6000000000000001E-3</c:v>
                </c:pt>
                <c:pt idx="83">
                  <c:v>1.92E-3</c:v>
                </c:pt>
                <c:pt idx="84">
                  <c:v>2.3E-3</c:v>
                </c:pt>
                <c:pt idx="85">
                  <c:v>2.6900000000000001E-3</c:v>
                </c:pt>
                <c:pt idx="86">
                  <c:v>3.14E-3</c:v>
                </c:pt>
                <c:pt idx="87">
                  <c:v>3.5799999999999998E-3</c:v>
                </c:pt>
                <c:pt idx="88">
                  <c:v>4.0800000000000003E-3</c:v>
                </c:pt>
                <c:pt idx="89">
                  <c:v>4.6100000000000004E-3</c:v>
                </c:pt>
                <c:pt idx="90">
                  <c:v>5.1500000000000001E-3</c:v>
                </c:pt>
                <c:pt idx="91">
                  <c:v>5.7499999999999999E-3</c:v>
                </c:pt>
                <c:pt idx="92">
                  <c:v>6.3499999999999997E-3</c:v>
                </c:pt>
                <c:pt idx="93">
                  <c:v>6.9899999999999997E-3</c:v>
                </c:pt>
                <c:pt idx="94">
                  <c:v>7.6400000000000001E-3</c:v>
                </c:pt>
                <c:pt idx="95">
                  <c:v>8.3199999999999993E-3</c:v>
                </c:pt>
                <c:pt idx="96">
                  <c:v>8.9999999999999993E-3</c:v>
                </c:pt>
                <c:pt idx="97">
                  <c:v>9.7300000000000008E-3</c:v>
                </c:pt>
                <c:pt idx="98">
                  <c:v>1.0500000000000001E-2</c:v>
                </c:pt>
                <c:pt idx="99">
                  <c:v>1.1299999999999999E-2</c:v>
                </c:pt>
                <c:pt idx="100">
                  <c:v>1.2E-2</c:v>
                </c:pt>
                <c:pt idx="101">
                  <c:v>1.2800000000000001E-2</c:v>
                </c:pt>
                <c:pt idx="102">
                  <c:v>1.35E-2</c:v>
                </c:pt>
                <c:pt idx="103">
                  <c:v>1.43E-2</c:v>
                </c:pt>
                <c:pt idx="104">
                  <c:v>1.5100000000000001E-2</c:v>
                </c:pt>
                <c:pt idx="105">
                  <c:v>1.5900000000000001E-2</c:v>
                </c:pt>
                <c:pt idx="106">
                  <c:v>1.67E-2</c:v>
                </c:pt>
                <c:pt idx="107">
                  <c:v>1.7399999999999999E-2</c:v>
                </c:pt>
                <c:pt idx="108">
                  <c:v>1.8200000000000001E-2</c:v>
                </c:pt>
                <c:pt idx="109">
                  <c:v>1.9E-2</c:v>
                </c:pt>
                <c:pt idx="110">
                  <c:v>1.9800000000000002E-2</c:v>
                </c:pt>
                <c:pt idx="111">
                  <c:v>2.06E-2</c:v>
                </c:pt>
                <c:pt idx="112">
                  <c:v>2.1299999999999999E-2</c:v>
                </c:pt>
                <c:pt idx="113">
                  <c:v>2.1999999999999999E-2</c:v>
                </c:pt>
                <c:pt idx="114">
                  <c:v>2.2800000000000001E-2</c:v>
                </c:pt>
                <c:pt idx="115">
                  <c:v>2.35E-2</c:v>
                </c:pt>
                <c:pt idx="116">
                  <c:v>2.41E-2</c:v>
                </c:pt>
                <c:pt idx="117">
                  <c:v>2.47E-2</c:v>
                </c:pt>
                <c:pt idx="118">
                  <c:v>2.53E-2</c:v>
                </c:pt>
                <c:pt idx="119">
                  <c:v>2.5899999999999999E-2</c:v>
                </c:pt>
                <c:pt idx="120">
                  <c:v>2.6499999999999999E-2</c:v>
                </c:pt>
                <c:pt idx="121">
                  <c:v>2.7E-2</c:v>
                </c:pt>
                <c:pt idx="122">
                  <c:v>2.75E-2</c:v>
                </c:pt>
                <c:pt idx="123">
                  <c:v>2.7799999999999998E-2</c:v>
                </c:pt>
                <c:pt idx="124">
                  <c:v>2.8199999999999999E-2</c:v>
                </c:pt>
                <c:pt idx="125">
                  <c:v>2.8500000000000001E-2</c:v>
                </c:pt>
                <c:pt idx="126">
                  <c:v>2.87E-2</c:v>
                </c:pt>
                <c:pt idx="127">
                  <c:v>2.9000000000000001E-2</c:v>
                </c:pt>
                <c:pt idx="128">
                  <c:v>2.9100000000000001E-2</c:v>
                </c:pt>
                <c:pt idx="129">
                  <c:v>2.92E-2</c:v>
                </c:pt>
                <c:pt idx="130">
                  <c:v>2.93E-2</c:v>
                </c:pt>
                <c:pt idx="131">
                  <c:v>2.9399999999999999E-2</c:v>
                </c:pt>
                <c:pt idx="132">
                  <c:v>2.93E-2</c:v>
                </c:pt>
                <c:pt idx="133">
                  <c:v>2.92E-2</c:v>
                </c:pt>
                <c:pt idx="134">
                  <c:v>2.9100000000000001E-2</c:v>
                </c:pt>
                <c:pt idx="135">
                  <c:v>2.9000000000000001E-2</c:v>
                </c:pt>
                <c:pt idx="136">
                  <c:v>2.87E-2</c:v>
                </c:pt>
                <c:pt idx="137">
                  <c:v>2.8500000000000001E-2</c:v>
                </c:pt>
                <c:pt idx="138">
                  <c:v>2.8199999999999999E-2</c:v>
                </c:pt>
                <c:pt idx="139">
                  <c:v>2.7799999999999998E-2</c:v>
                </c:pt>
                <c:pt idx="140">
                  <c:v>2.7300000000000001E-2</c:v>
                </c:pt>
                <c:pt idx="141">
                  <c:v>2.69E-2</c:v>
                </c:pt>
                <c:pt idx="142">
                  <c:v>2.63E-2</c:v>
                </c:pt>
                <c:pt idx="143">
                  <c:v>2.58E-2</c:v>
                </c:pt>
                <c:pt idx="144">
                  <c:v>2.52E-2</c:v>
                </c:pt>
                <c:pt idx="145">
                  <c:v>2.4500000000000001E-2</c:v>
                </c:pt>
                <c:pt idx="146">
                  <c:v>2.3699999999999999E-2</c:v>
                </c:pt>
                <c:pt idx="147">
                  <c:v>2.2800000000000001E-2</c:v>
                </c:pt>
                <c:pt idx="148">
                  <c:v>2.1999999999999999E-2</c:v>
                </c:pt>
                <c:pt idx="149">
                  <c:v>2.1000000000000001E-2</c:v>
                </c:pt>
                <c:pt idx="150">
                  <c:v>0.02</c:v>
                </c:pt>
                <c:pt idx="151">
                  <c:v>1.9099999999999999E-2</c:v>
                </c:pt>
                <c:pt idx="152">
                  <c:v>1.8100000000000002E-2</c:v>
                </c:pt>
                <c:pt idx="153">
                  <c:v>1.7000000000000001E-2</c:v>
                </c:pt>
                <c:pt idx="154">
                  <c:v>1.5900000000000001E-2</c:v>
                </c:pt>
                <c:pt idx="155">
                  <c:v>1.4800000000000001E-2</c:v>
                </c:pt>
                <c:pt idx="156">
                  <c:v>1.3599999999999999E-2</c:v>
                </c:pt>
                <c:pt idx="157">
                  <c:v>1.2500000000000001E-2</c:v>
                </c:pt>
                <c:pt idx="158">
                  <c:v>1.12E-2</c:v>
                </c:pt>
                <c:pt idx="159">
                  <c:v>9.9600000000000001E-3</c:v>
                </c:pt>
                <c:pt idx="160">
                  <c:v>8.6899999999999998E-3</c:v>
                </c:pt>
                <c:pt idx="161">
                  <c:v>7.4000000000000003E-3</c:v>
                </c:pt>
                <c:pt idx="162">
                  <c:v>6.0899999999999999E-3</c:v>
                </c:pt>
                <c:pt idx="163">
                  <c:v>4.7699999999999999E-3</c:v>
                </c:pt>
                <c:pt idx="164">
                  <c:v>3.5599999999999998E-3</c:v>
                </c:pt>
                <c:pt idx="165">
                  <c:v>2.2200000000000002E-3</c:v>
                </c:pt>
                <c:pt idx="166">
                  <c:v>8.34E-4</c:v>
                </c:pt>
                <c:pt idx="167">
                  <c:v>-4.6799999999999999E-4</c:v>
                </c:pt>
                <c:pt idx="168">
                  <c:v>-1.75E-3</c:v>
                </c:pt>
                <c:pt idx="169">
                  <c:v>-3.0200000000000001E-3</c:v>
                </c:pt>
                <c:pt idx="170">
                  <c:v>-4.2900000000000004E-3</c:v>
                </c:pt>
                <c:pt idx="171">
                  <c:v>-5.5700000000000003E-3</c:v>
                </c:pt>
                <c:pt idx="172">
                  <c:v>-6.79E-3</c:v>
                </c:pt>
                <c:pt idx="173">
                  <c:v>-7.9799999999999992E-3</c:v>
                </c:pt>
                <c:pt idx="174">
                  <c:v>-9.1400000000000006E-3</c:v>
                </c:pt>
                <c:pt idx="175">
                  <c:v>-1.0200000000000001E-2</c:v>
                </c:pt>
                <c:pt idx="176">
                  <c:v>-1.12E-2</c:v>
                </c:pt>
                <c:pt idx="177">
                  <c:v>-1.23E-2</c:v>
                </c:pt>
                <c:pt idx="178">
                  <c:v>-1.32E-2</c:v>
                </c:pt>
                <c:pt idx="179">
                  <c:v>-1.4E-2</c:v>
                </c:pt>
                <c:pt idx="180">
                  <c:v>-1.49E-2</c:v>
                </c:pt>
                <c:pt idx="181">
                  <c:v>-1.5699999999999999E-2</c:v>
                </c:pt>
                <c:pt idx="182">
                  <c:v>-1.6400000000000001E-2</c:v>
                </c:pt>
                <c:pt idx="183">
                  <c:v>-1.7000000000000001E-2</c:v>
                </c:pt>
                <c:pt idx="184">
                  <c:v>-1.7500000000000002E-2</c:v>
                </c:pt>
                <c:pt idx="185">
                  <c:v>-1.7999999999999999E-2</c:v>
                </c:pt>
                <c:pt idx="186">
                  <c:v>-1.83E-2</c:v>
                </c:pt>
                <c:pt idx="187">
                  <c:v>-1.8700000000000001E-2</c:v>
                </c:pt>
                <c:pt idx="188">
                  <c:v>-1.9E-2</c:v>
                </c:pt>
                <c:pt idx="189">
                  <c:v>-1.9199999999999998E-2</c:v>
                </c:pt>
                <c:pt idx="190">
                  <c:v>-1.9300000000000001E-2</c:v>
                </c:pt>
                <c:pt idx="191">
                  <c:v>-1.9300000000000001E-2</c:v>
                </c:pt>
                <c:pt idx="192">
                  <c:v>-1.9300000000000001E-2</c:v>
                </c:pt>
                <c:pt idx="193">
                  <c:v>-1.9199999999999998E-2</c:v>
                </c:pt>
                <c:pt idx="194">
                  <c:v>-1.9099999999999999E-2</c:v>
                </c:pt>
                <c:pt idx="195">
                  <c:v>-1.89E-2</c:v>
                </c:pt>
                <c:pt idx="196">
                  <c:v>-1.8599999999999998E-2</c:v>
                </c:pt>
                <c:pt idx="197">
                  <c:v>-1.8200000000000001E-2</c:v>
                </c:pt>
                <c:pt idx="198">
                  <c:v>-1.77E-2</c:v>
                </c:pt>
                <c:pt idx="199">
                  <c:v>-1.72E-2</c:v>
                </c:pt>
                <c:pt idx="200">
                  <c:v>-1.66E-2</c:v>
                </c:pt>
                <c:pt idx="201">
                  <c:v>-1.5900000000000001E-2</c:v>
                </c:pt>
                <c:pt idx="202">
                  <c:v>-1.52E-2</c:v>
                </c:pt>
                <c:pt idx="203">
                  <c:v>-1.44E-2</c:v>
                </c:pt>
                <c:pt idx="204">
                  <c:v>-1.3599999999999999E-2</c:v>
                </c:pt>
                <c:pt idx="205">
                  <c:v>-1.26E-2</c:v>
                </c:pt>
                <c:pt idx="206">
                  <c:v>-1.1599999999999999E-2</c:v>
                </c:pt>
                <c:pt idx="207">
                  <c:v>-1.0500000000000001E-2</c:v>
                </c:pt>
                <c:pt idx="208">
                  <c:v>-9.3600000000000003E-3</c:v>
                </c:pt>
                <c:pt idx="209">
                  <c:v>-8.1099999999999992E-3</c:v>
                </c:pt>
                <c:pt idx="210">
                  <c:v>-6.7799999999999996E-3</c:v>
                </c:pt>
                <c:pt idx="211">
                  <c:v>-5.4200000000000003E-3</c:v>
                </c:pt>
                <c:pt idx="212">
                  <c:v>-4.0000000000000001E-3</c:v>
                </c:pt>
                <c:pt idx="213">
                  <c:v>-2.5300000000000001E-3</c:v>
                </c:pt>
                <c:pt idx="214">
                  <c:v>-9.8900000000000008E-4</c:v>
                </c:pt>
                <c:pt idx="215">
                  <c:v>5.8699999999999996E-4</c:v>
                </c:pt>
                <c:pt idx="216">
                  <c:v>2.1700000000000001E-3</c:v>
                </c:pt>
                <c:pt idx="217">
                  <c:v>3.7699999999999999E-3</c:v>
                </c:pt>
                <c:pt idx="218">
                  <c:v>5.4599999999999996E-3</c:v>
                </c:pt>
                <c:pt idx="219">
                  <c:v>7.1599999999999997E-3</c:v>
                </c:pt>
                <c:pt idx="220">
                  <c:v>8.8699999999999994E-3</c:v>
                </c:pt>
                <c:pt idx="221">
                  <c:v>1.06E-2</c:v>
                </c:pt>
                <c:pt idx="222">
                  <c:v>1.24E-2</c:v>
                </c:pt>
                <c:pt idx="223">
                  <c:v>1.41E-2</c:v>
                </c:pt>
                <c:pt idx="224">
                  <c:v>1.5800000000000002E-2</c:v>
                </c:pt>
                <c:pt idx="225">
                  <c:v>1.7500000000000002E-2</c:v>
                </c:pt>
                <c:pt idx="226">
                  <c:v>1.9199999999999998E-2</c:v>
                </c:pt>
                <c:pt idx="227">
                  <c:v>2.1000000000000001E-2</c:v>
                </c:pt>
                <c:pt idx="228">
                  <c:v>2.2700000000000001E-2</c:v>
                </c:pt>
                <c:pt idx="229">
                  <c:v>2.4400000000000002E-2</c:v>
                </c:pt>
                <c:pt idx="230">
                  <c:v>2.5999999999999999E-2</c:v>
                </c:pt>
                <c:pt idx="231">
                  <c:v>2.75E-2</c:v>
                </c:pt>
                <c:pt idx="232">
                  <c:v>2.9100000000000001E-2</c:v>
                </c:pt>
                <c:pt idx="233">
                  <c:v>3.0599999999999999E-2</c:v>
                </c:pt>
                <c:pt idx="234">
                  <c:v>3.2000000000000001E-2</c:v>
                </c:pt>
                <c:pt idx="235">
                  <c:v>3.3399999999999999E-2</c:v>
                </c:pt>
                <c:pt idx="236">
                  <c:v>3.49E-2</c:v>
                </c:pt>
                <c:pt idx="237">
                  <c:v>3.6200000000000003E-2</c:v>
                </c:pt>
                <c:pt idx="238">
                  <c:v>3.73E-2</c:v>
                </c:pt>
                <c:pt idx="239">
                  <c:v>3.8399999999999997E-2</c:v>
                </c:pt>
                <c:pt idx="240">
                  <c:v>3.9399999999999998E-2</c:v>
                </c:pt>
                <c:pt idx="241">
                  <c:v>4.02E-2</c:v>
                </c:pt>
                <c:pt idx="242">
                  <c:v>4.1000000000000002E-2</c:v>
                </c:pt>
                <c:pt idx="243">
                  <c:v>4.1599999999999998E-2</c:v>
                </c:pt>
                <c:pt idx="244">
                  <c:v>4.19E-2</c:v>
                </c:pt>
                <c:pt idx="245">
                  <c:v>4.2099999999999999E-2</c:v>
                </c:pt>
                <c:pt idx="246">
                  <c:v>4.2099999999999999E-2</c:v>
                </c:pt>
                <c:pt idx="247">
                  <c:v>4.1799999999999997E-2</c:v>
                </c:pt>
                <c:pt idx="248">
                  <c:v>4.1300000000000003E-2</c:v>
                </c:pt>
                <c:pt idx="249">
                  <c:v>4.0500000000000001E-2</c:v>
                </c:pt>
                <c:pt idx="250">
                  <c:v>3.9399999999999998E-2</c:v>
                </c:pt>
                <c:pt idx="251">
                  <c:v>3.8100000000000002E-2</c:v>
                </c:pt>
                <c:pt idx="252">
                  <c:v>3.6700000000000003E-2</c:v>
                </c:pt>
                <c:pt idx="253">
                  <c:v>3.5000000000000003E-2</c:v>
                </c:pt>
                <c:pt idx="254">
                  <c:v>3.3099999999999997E-2</c:v>
                </c:pt>
                <c:pt idx="255">
                  <c:v>3.1099999999999999E-2</c:v>
                </c:pt>
                <c:pt idx="256">
                  <c:v>2.8799999999999999E-2</c:v>
                </c:pt>
                <c:pt idx="257">
                  <c:v>2.6499999999999999E-2</c:v>
                </c:pt>
                <c:pt idx="258">
                  <c:v>2.4199999999999999E-2</c:v>
                </c:pt>
                <c:pt idx="259">
                  <c:v>2.1700000000000001E-2</c:v>
                </c:pt>
                <c:pt idx="260">
                  <c:v>1.9199999999999998E-2</c:v>
                </c:pt>
                <c:pt idx="261">
                  <c:v>1.6799999999999999E-2</c:v>
                </c:pt>
                <c:pt idx="262">
                  <c:v>1.43E-2</c:v>
                </c:pt>
                <c:pt idx="263">
                  <c:v>1.1900000000000001E-2</c:v>
                </c:pt>
                <c:pt idx="264">
                  <c:v>9.5899999999999996E-3</c:v>
                </c:pt>
                <c:pt idx="265">
                  <c:v>7.2899999999999996E-3</c:v>
                </c:pt>
                <c:pt idx="266">
                  <c:v>5.1700000000000001E-3</c:v>
                </c:pt>
                <c:pt idx="267">
                  <c:v>3.1099999999999999E-3</c:v>
                </c:pt>
                <c:pt idx="268">
                  <c:v>1.15E-3</c:v>
                </c:pt>
                <c:pt idx="269">
                  <c:v>-6.4300000000000002E-4</c:v>
                </c:pt>
                <c:pt idx="270">
                  <c:v>-2.3600000000000001E-3</c:v>
                </c:pt>
                <c:pt idx="271">
                  <c:v>-3.98E-3</c:v>
                </c:pt>
                <c:pt idx="272">
                  <c:v>-5.4299999999999999E-3</c:v>
                </c:pt>
                <c:pt idx="273">
                  <c:v>-6.79E-3</c:v>
                </c:pt>
                <c:pt idx="274">
                  <c:v>-8.0199999999999994E-3</c:v>
                </c:pt>
                <c:pt idx="275">
                  <c:v>-9.1500000000000001E-3</c:v>
                </c:pt>
                <c:pt idx="276">
                  <c:v>-1.0200000000000001E-2</c:v>
                </c:pt>
                <c:pt idx="277">
                  <c:v>-1.11E-2</c:v>
                </c:pt>
                <c:pt idx="278">
                  <c:v>-1.1900000000000001E-2</c:v>
                </c:pt>
                <c:pt idx="279">
                  <c:v>-1.26E-2</c:v>
                </c:pt>
                <c:pt idx="280">
                  <c:v>-1.32E-2</c:v>
                </c:pt>
                <c:pt idx="281">
                  <c:v>-1.38E-2</c:v>
                </c:pt>
                <c:pt idx="282">
                  <c:v>-1.4200000000000001E-2</c:v>
                </c:pt>
                <c:pt idx="283">
                  <c:v>-1.46E-2</c:v>
                </c:pt>
                <c:pt idx="284">
                  <c:v>-1.49E-2</c:v>
                </c:pt>
                <c:pt idx="285">
                  <c:v>-1.5100000000000001E-2</c:v>
                </c:pt>
                <c:pt idx="286">
                  <c:v>-1.5299999999999999E-2</c:v>
                </c:pt>
                <c:pt idx="287">
                  <c:v>-1.54E-2</c:v>
                </c:pt>
                <c:pt idx="288">
                  <c:v>-1.55E-2</c:v>
                </c:pt>
                <c:pt idx="289">
                  <c:v>-1.55E-2</c:v>
                </c:pt>
                <c:pt idx="290">
                  <c:v>-1.54E-2</c:v>
                </c:pt>
                <c:pt idx="291">
                  <c:v>-1.5299999999999999E-2</c:v>
                </c:pt>
                <c:pt idx="292">
                  <c:v>-1.52E-2</c:v>
                </c:pt>
                <c:pt idx="293">
                  <c:v>-1.4999999999999999E-2</c:v>
                </c:pt>
                <c:pt idx="294">
                  <c:v>-1.4800000000000001E-2</c:v>
                </c:pt>
                <c:pt idx="295">
                  <c:v>-1.46E-2</c:v>
                </c:pt>
                <c:pt idx="296">
                  <c:v>-1.43E-2</c:v>
                </c:pt>
                <c:pt idx="297">
                  <c:v>-1.4E-2</c:v>
                </c:pt>
                <c:pt idx="298">
                  <c:v>-1.38E-2</c:v>
                </c:pt>
                <c:pt idx="299">
                  <c:v>-1.34E-2</c:v>
                </c:pt>
                <c:pt idx="300">
                  <c:v>-1.3100000000000001E-2</c:v>
                </c:pt>
                <c:pt idx="301">
                  <c:v>-1.2800000000000001E-2</c:v>
                </c:pt>
                <c:pt idx="302">
                  <c:v>-1.24E-2</c:v>
                </c:pt>
                <c:pt idx="303">
                  <c:v>-1.21E-2</c:v>
                </c:pt>
                <c:pt idx="304">
                  <c:v>-1.17E-2</c:v>
                </c:pt>
                <c:pt idx="305">
                  <c:v>-1.14E-2</c:v>
                </c:pt>
                <c:pt idx="306">
                  <c:v>-1.0999999999999999E-2</c:v>
                </c:pt>
                <c:pt idx="307">
                  <c:v>-1.0699999999999999E-2</c:v>
                </c:pt>
                <c:pt idx="308">
                  <c:v>-1.03E-2</c:v>
                </c:pt>
                <c:pt idx="309">
                  <c:v>-0.01</c:v>
                </c:pt>
                <c:pt idx="310">
                  <c:v>-9.6799999999999994E-3</c:v>
                </c:pt>
                <c:pt idx="311">
                  <c:v>-9.3600000000000003E-3</c:v>
                </c:pt>
                <c:pt idx="312">
                  <c:v>-9.0399999999999994E-3</c:v>
                </c:pt>
                <c:pt idx="313">
                  <c:v>-8.7299999999999999E-3</c:v>
                </c:pt>
                <c:pt idx="314">
                  <c:v>-8.43E-3</c:v>
                </c:pt>
                <c:pt idx="315">
                  <c:v>-8.1499999999999993E-3</c:v>
                </c:pt>
                <c:pt idx="316">
                  <c:v>-7.8600000000000007E-3</c:v>
                </c:pt>
                <c:pt idx="317">
                  <c:v>-7.6E-3</c:v>
                </c:pt>
                <c:pt idx="318">
                  <c:v>-7.3400000000000002E-3</c:v>
                </c:pt>
                <c:pt idx="319">
                  <c:v>-7.0800000000000004E-3</c:v>
                </c:pt>
                <c:pt idx="320">
                  <c:v>-6.8399999999999997E-3</c:v>
                </c:pt>
                <c:pt idx="321">
                  <c:v>-6.6E-3</c:v>
                </c:pt>
                <c:pt idx="322">
                  <c:v>-6.3800000000000003E-3</c:v>
                </c:pt>
                <c:pt idx="323">
                  <c:v>-6.1799999999999997E-3</c:v>
                </c:pt>
                <c:pt idx="324">
                  <c:v>-5.9699999999999996E-3</c:v>
                </c:pt>
                <c:pt idx="325">
                  <c:v>-5.77E-3</c:v>
                </c:pt>
                <c:pt idx="326">
                  <c:v>-5.5900000000000004E-3</c:v>
                </c:pt>
                <c:pt idx="327">
                  <c:v>-5.4000000000000003E-3</c:v>
                </c:pt>
                <c:pt idx="328">
                  <c:v>-5.2300000000000003E-3</c:v>
                </c:pt>
                <c:pt idx="329">
                  <c:v>-5.0499999999999998E-3</c:v>
                </c:pt>
                <c:pt idx="330">
                  <c:v>-4.8900000000000002E-3</c:v>
                </c:pt>
                <c:pt idx="331">
                  <c:v>-4.7400000000000003E-3</c:v>
                </c:pt>
                <c:pt idx="332">
                  <c:v>-4.5900000000000003E-3</c:v>
                </c:pt>
                <c:pt idx="333">
                  <c:v>-4.4400000000000004E-3</c:v>
                </c:pt>
                <c:pt idx="334">
                  <c:v>-4.3E-3</c:v>
                </c:pt>
                <c:pt idx="335">
                  <c:v>-4.1599999999999996E-3</c:v>
                </c:pt>
                <c:pt idx="336">
                  <c:v>-4.0099999999999997E-3</c:v>
                </c:pt>
                <c:pt idx="337">
                  <c:v>-3.8800000000000002E-3</c:v>
                </c:pt>
                <c:pt idx="338">
                  <c:v>-3.7499999999999999E-3</c:v>
                </c:pt>
                <c:pt idx="339">
                  <c:v>-3.63E-3</c:v>
                </c:pt>
                <c:pt idx="340">
                  <c:v>-3.5100000000000001E-3</c:v>
                </c:pt>
                <c:pt idx="341">
                  <c:v>-3.3800000000000002E-3</c:v>
                </c:pt>
                <c:pt idx="342">
                  <c:v>-3.2599999999999999E-3</c:v>
                </c:pt>
                <c:pt idx="343">
                  <c:v>-3.13E-3</c:v>
                </c:pt>
                <c:pt idx="344">
                  <c:v>-3.0100000000000001E-3</c:v>
                </c:pt>
                <c:pt idx="345">
                  <c:v>-2.8900000000000002E-3</c:v>
                </c:pt>
                <c:pt idx="346">
                  <c:v>-2.7799999999999999E-3</c:v>
                </c:pt>
                <c:pt idx="347">
                  <c:v>-2.6700000000000001E-3</c:v>
                </c:pt>
                <c:pt idx="348">
                  <c:v>-2.5500000000000002E-3</c:v>
                </c:pt>
                <c:pt idx="349">
                  <c:v>-2.4399999999999999E-3</c:v>
                </c:pt>
                <c:pt idx="350">
                  <c:v>-2.33E-3</c:v>
                </c:pt>
                <c:pt idx="351">
                  <c:v>-2.2100000000000002E-3</c:v>
                </c:pt>
                <c:pt idx="352">
                  <c:v>-2.0999999999999999E-3</c:v>
                </c:pt>
                <c:pt idx="353">
                  <c:v>-1.99E-3</c:v>
                </c:pt>
                <c:pt idx="354">
                  <c:v>-1.8799999999999999E-3</c:v>
                </c:pt>
                <c:pt idx="355">
                  <c:v>-1.7600000000000001E-3</c:v>
                </c:pt>
                <c:pt idx="356">
                  <c:v>-1.66E-3</c:v>
                </c:pt>
                <c:pt idx="357">
                  <c:v>-1.5399999999999999E-3</c:v>
                </c:pt>
                <c:pt idx="358">
                  <c:v>-1.4400000000000001E-3</c:v>
                </c:pt>
                <c:pt idx="359">
                  <c:v>-1.34E-3</c:v>
                </c:pt>
                <c:pt idx="360">
                  <c:v>-1.23E-3</c:v>
                </c:pt>
                <c:pt idx="361">
                  <c:v>-1.1299999999999999E-3</c:v>
                </c:pt>
                <c:pt idx="362">
                  <c:v>-1.0300000000000001E-3</c:v>
                </c:pt>
                <c:pt idx="363">
                  <c:v>-9.3800000000000003E-4</c:v>
                </c:pt>
                <c:pt idx="364">
                  <c:v>-8.3299999999999997E-4</c:v>
                </c:pt>
                <c:pt idx="365">
                  <c:v>-7.3499999999999998E-4</c:v>
                </c:pt>
                <c:pt idx="366">
                  <c:v>-6.4599999999999998E-4</c:v>
                </c:pt>
                <c:pt idx="367">
                  <c:v>-5.5699999999999999E-4</c:v>
                </c:pt>
                <c:pt idx="368">
                  <c:v>-4.57E-4</c:v>
                </c:pt>
                <c:pt idx="369">
                  <c:v>-3.4900000000000003E-4</c:v>
                </c:pt>
                <c:pt idx="370">
                  <c:v>-2.5700000000000001E-4</c:v>
                </c:pt>
                <c:pt idx="371">
                  <c:v>-1.7699999999999999E-4</c:v>
                </c:pt>
                <c:pt idx="372">
                  <c:v>-8.8800000000000004E-5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58C-4B36-97BC-1011729A39FF}"/>
            </c:ext>
          </c:extLst>
        </c:ser>
        <c:ser>
          <c:idx val="1"/>
          <c:order val="1"/>
          <c:tx>
            <c:v>Cyt a580</c:v>
          </c:tx>
          <c:spPr>
            <a:ln w="19050" cap="rnd">
              <a:solidFill>
                <a:srgbClr val="1EE048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lvtemporary_975041!$E$2:$E$373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lvtemporary_975041!$F$2:$F$373</c:f>
              <c:numCache>
                <c:formatCode>General</c:formatCode>
                <c:ptCount val="372"/>
                <c:pt idx="0">
                  <c:v>1.18E-4</c:v>
                </c:pt>
                <c:pt idx="1">
                  <c:v>-4.1399999999999997E-5</c:v>
                </c:pt>
                <c:pt idx="2">
                  <c:v>-2.73E-5</c:v>
                </c:pt>
                <c:pt idx="3">
                  <c:v>9.7200000000000004E-5</c:v>
                </c:pt>
                <c:pt idx="4">
                  <c:v>-5.94E-5</c:v>
                </c:pt>
                <c:pt idx="5">
                  <c:v>-8.5099999999999995E-5</c:v>
                </c:pt>
                <c:pt idx="6">
                  <c:v>-1.8900000000000001E-4</c:v>
                </c:pt>
                <c:pt idx="7">
                  <c:v>-2.5000000000000001E-4</c:v>
                </c:pt>
                <c:pt idx="8">
                  <c:v>-1.85E-4</c:v>
                </c:pt>
                <c:pt idx="9">
                  <c:v>-2.5300000000000002E-4</c:v>
                </c:pt>
                <c:pt idx="10">
                  <c:v>-1.05E-4</c:v>
                </c:pt>
                <c:pt idx="11">
                  <c:v>3.4600000000000001E-5</c:v>
                </c:pt>
                <c:pt idx="12">
                  <c:v>7.1000000000000005E-5</c:v>
                </c:pt>
                <c:pt idx="13">
                  <c:v>1.05E-4</c:v>
                </c:pt>
                <c:pt idx="14">
                  <c:v>-2.1100000000000001E-6</c:v>
                </c:pt>
                <c:pt idx="15">
                  <c:v>-4.8399999999999997E-5</c:v>
                </c:pt>
                <c:pt idx="16">
                  <c:v>8.0599999999999994E-5</c:v>
                </c:pt>
                <c:pt idx="17">
                  <c:v>2.4899999999999998E-4</c:v>
                </c:pt>
                <c:pt idx="18">
                  <c:v>7.6199999999999995E-5</c:v>
                </c:pt>
                <c:pt idx="19">
                  <c:v>-7.7000000000000001E-5</c:v>
                </c:pt>
                <c:pt idx="20">
                  <c:v>3.6000000000000001E-5</c:v>
                </c:pt>
                <c:pt idx="21">
                  <c:v>4.8900000000000003E-5</c:v>
                </c:pt>
                <c:pt idx="22">
                  <c:v>-1.6000000000000001E-4</c:v>
                </c:pt>
                <c:pt idx="23">
                  <c:v>-2.04E-4</c:v>
                </c:pt>
                <c:pt idx="24">
                  <c:v>-2.2900000000000001E-4</c:v>
                </c:pt>
                <c:pt idx="25">
                  <c:v>-4.0900000000000002E-4</c:v>
                </c:pt>
                <c:pt idx="26">
                  <c:v>-5.1099999999999995E-4</c:v>
                </c:pt>
                <c:pt idx="27">
                  <c:v>-4.3600000000000003E-4</c:v>
                </c:pt>
                <c:pt idx="28">
                  <c:v>-1.03E-4</c:v>
                </c:pt>
                <c:pt idx="29">
                  <c:v>-1.15E-4</c:v>
                </c:pt>
                <c:pt idx="30">
                  <c:v>-3.1300000000000002E-4</c:v>
                </c:pt>
                <c:pt idx="31">
                  <c:v>-3.4299999999999999E-4</c:v>
                </c:pt>
                <c:pt idx="32">
                  <c:v>-3.8999999999999999E-4</c:v>
                </c:pt>
                <c:pt idx="33">
                  <c:v>-4.1599999999999997E-4</c:v>
                </c:pt>
                <c:pt idx="34">
                  <c:v>-3.3500000000000001E-4</c:v>
                </c:pt>
                <c:pt idx="35">
                  <c:v>-3.6699999999999998E-4</c:v>
                </c:pt>
                <c:pt idx="36">
                  <c:v>-3.2499999999999999E-4</c:v>
                </c:pt>
                <c:pt idx="37">
                  <c:v>-4.8700000000000002E-4</c:v>
                </c:pt>
                <c:pt idx="38">
                  <c:v>-6.87E-4</c:v>
                </c:pt>
                <c:pt idx="39">
                  <c:v>-5.5599999999999996E-4</c:v>
                </c:pt>
                <c:pt idx="40">
                  <c:v>-4.0999999999999999E-4</c:v>
                </c:pt>
                <c:pt idx="41">
                  <c:v>-4.9700000000000005E-4</c:v>
                </c:pt>
                <c:pt idx="42">
                  <c:v>-4.1599999999999997E-4</c:v>
                </c:pt>
                <c:pt idx="43">
                  <c:v>-4.2200000000000001E-4</c:v>
                </c:pt>
                <c:pt idx="44">
                  <c:v>-4.6299999999999998E-4</c:v>
                </c:pt>
                <c:pt idx="45">
                  <c:v>-3.7199999999999999E-4</c:v>
                </c:pt>
                <c:pt idx="46">
                  <c:v>-4.3399999999999998E-4</c:v>
                </c:pt>
                <c:pt idx="47">
                  <c:v>-5.22E-4</c:v>
                </c:pt>
                <c:pt idx="48">
                  <c:v>-5.1099999999999995E-4</c:v>
                </c:pt>
                <c:pt idx="49">
                  <c:v>-4.5100000000000001E-4</c:v>
                </c:pt>
                <c:pt idx="50">
                  <c:v>-4.8700000000000002E-4</c:v>
                </c:pt>
                <c:pt idx="51">
                  <c:v>-5.1800000000000001E-4</c:v>
                </c:pt>
                <c:pt idx="52">
                  <c:v>-5.1699999999999999E-4</c:v>
                </c:pt>
                <c:pt idx="53">
                  <c:v>-6.4700000000000001E-4</c:v>
                </c:pt>
                <c:pt idx="54">
                  <c:v>-8.1099999999999998E-4</c:v>
                </c:pt>
                <c:pt idx="55">
                  <c:v>-8.2799999999999996E-4</c:v>
                </c:pt>
                <c:pt idx="56">
                  <c:v>-7.2400000000000003E-4</c:v>
                </c:pt>
                <c:pt idx="57">
                  <c:v>-7.4100000000000001E-4</c:v>
                </c:pt>
                <c:pt idx="58">
                  <c:v>-8.25E-4</c:v>
                </c:pt>
                <c:pt idx="59">
                  <c:v>-8.2799999999999996E-4</c:v>
                </c:pt>
                <c:pt idx="60">
                  <c:v>-8.9499999999999996E-4</c:v>
                </c:pt>
                <c:pt idx="61">
                  <c:v>-1.0499999999999999E-3</c:v>
                </c:pt>
                <c:pt idx="62">
                  <c:v>-9.7900000000000005E-4</c:v>
                </c:pt>
                <c:pt idx="63">
                  <c:v>-9.1100000000000003E-4</c:v>
                </c:pt>
                <c:pt idx="64">
                  <c:v>-9.3999999999999997E-4</c:v>
                </c:pt>
                <c:pt idx="65">
                  <c:v>-1.09E-3</c:v>
                </c:pt>
                <c:pt idx="66">
                  <c:v>-1E-3</c:v>
                </c:pt>
                <c:pt idx="67">
                  <c:v>-1.0399999999999999E-3</c:v>
                </c:pt>
                <c:pt idx="68">
                  <c:v>-1.09E-3</c:v>
                </c:pt>
                <c:pt idx="69">
                  <c:v>-1.06E-3</c:v>
                </c:pt>
                <c:pt idx="70">
                  <c:v>-1.24E-3</c:v>
                </c:pt>
                <c:pt idx="71">
                  <c:v>-1.1900000000000001E-3</c:v>
                </c:pt>
                <c:pt idx="72">
                  <c:v>-1.2899999999999999E-3</c:v>
                </c:pt>
                <c:pt idx="73">
                  <c:v>-1.4499999999999999E-3</c:v>
                </c:pt>
                <c:pt idx="74">
                  <c:v>-1.31E-3</c:v>
                </c:pt>
                <c:pt idx="75">
                  <c:v>-1.2600000000000001E-3</c:v>
                </c:pt>
                <c:pt idx="76">
                  <c:v>-1.2600000000000001E-3</c:v>
                </c:pt>
                <c:pt idx="77">
                  <c:v>-1.33E-3</c:v>
                </c:pt>
                <c:pt idx="78">
                  <c:v>-1.3699999999999999E-3</c:v>
                </c:pt>
                <c:pt idx="79">
                  <c:v>-1.3500000000000001E-3</c:v>
                </c:pt>
                <c:pt idx="80">
                  <c:v>-1.24E-3</c:v>
                </c:pt>
                <c:pt idx="81">
                  <c:v>-1.3699999999999999E-3</c:v>
                </c:pt>
                <c:pt idx="82">
                  <c:v>-1.31E-3</c:v>
                </c:pt>
                <c:pt idx="83">
                  <c:v>-1.2999999999999999E-3</c:v>
                </c:pt>
                <c:pt idx="84">
                  <c:v>-1.3500000000000001E-3</c:v>
                </c:pt>
                <c:pt idx="85">
                  <c:v>-1.4300000000000001E-3</c:v>
                </c:pt>
                <c:pt idx="86">
                  <c:v>-1.6299999999999999E-3</c:v>
                </c:pt>
                <c:pt idx="87">
                  <c:v>-1.65E-3</c:v>
                </c:pt>
                <c:pt idx="88">
                  <c:v>-1.81E-3</c:v>
                </c:pt>
                <c:pt idx="89">
                  <c:v>-1.9499999999999999E-3</c:v>
                </c:pt>
                <c:pt idx="90">
                  <c:v>-1.7700000000000001E-3</c:v>
                </c:pt>
                <c:pt idx="91">
                  <c:v>-2E-3</c:v>
                </c:pt>
                <c:pt idx="92">
                  <c:v>-1.98E-3</c:v>
                </c:pt>
                <c:pt idx="93">
                  <c:v>-1.7899999999999999E-3</c:v>
                </c:pt>
                <c:pt idx="94">
                  <c:v>-1.8E-3</c:v>
                </c:pt>
                <c:pt idx="95">
                  <c:v>-1.99E-3</c:v>
                </c:pt>
                <c:pt idx="96">
                  <c:v>-2.0600000000000002E-3</c:v>
                </c:pt>
                <c:pt idx="97">
                  <c:v>-1.99E-3</c:v>
                </c:pt>
                <c:pt idx="98">
                  <c:v>-1.8600000000000001E-3</c:v>
                </c:pt>
                <c:pt idx="99">
                  <c:v>-1.8600000000000001E-3</c:v>
                </c:pt>
                <c:pt idx="100">
                  <c:v>-1.8699999999999999E-3</c:v>
                </c:pt>
                <c:pt idx="101">
                  <c:v>-2.0500000000000002E-3</c:v>
                </c:pt>
                <c:pt idx="102">
                  <c:v>-2E-3</c:v>
                </c:pt>
                <c:pt idx="103">
                  <c:v>-2.0200000000000001E-3</c:v>
                </c:pt>
                <c:pt idx="104">
                  <c:v>-2.15E-3</c:v>
                </c:pt>
                <c:pt idx="105">
                  <c:v>-1.97E-3</c:v>
                </c:pt>
                <c:pt idx="106">
                  <c:v>-2.0899999999999998E-3</c:v>
                </c:pt>
                <c:pt idx="107">
                  <c:v>-2.3E-3</c:v>
                </c:pt>
                <c:pt idx="108">
                  <c:v>-2.2699999999999999E-3</c:v>
                </c:pt>
                <c:pt idx="109">
                  <c:v>-2.0300000000000001E-3</c:v>
                </c:pt>
                <c:pt idx="110">
                  <c:v>-2.1900000000000001E-3</c:v>
                </c:pt>
                <c:pt idx="111">
                  <c:v>-2.3700000000000001E-3</c:v>
                </c:pt>
                <c:pt idx="112">
                  <c:v>-2.2799999999999999E-3</c:v>
                </c:pt>
                <c:pt idx="113">
                  <c:v>-2.4199999999999998E-3</c:v>
                </c:pt>
                <c:pt idx="114">
                  <c:v>-2.4199999999999998E-3</c:v>
                </c:pt>
                <c:pt idx="115">
                  <c:v>-2.32E-3</c:v>
                </c:pt>
                <c:pt idx="116">
                  <c:v>-2.4299999999999999E-3</c:v>
                </c:pt>
                <c:pt idx="117">
                  <c:v>-2.4299999999999999E-3</c:v>
                </c:pt>
                <c:pt idx="118">
                  <c:v>-2.31E-3</c:v>
                </c:pt>
                <c:pt idx="119">
                  <c:v>-2.2799999999999999E-3</c:v>
                </c:pt>
                <c:pt idx="120">
                  <c:v>-2.3E-3</c:v>
                </c:pt>
                <c:pt idx="121">
                  <c:v>-2.2100000000000002E-3</c:v>
                </c:pt>
                <c:pt idx="122">
                  <c:v>-2.1800000000000001E-3</c:v>
                </c:pt>
                <c:pt idx="123">
                  <c:v>-2.0899999999999998E-3</c:v>
                </c:pt>
                <c:pt idx="124">
                  <c:v>-2.1299999999999999E-3</c:v>
                </c:pt>
                <c:pt idx="125">
                  <c:v>-2.0699999999999998E-3</c:v>
                </c:pt>
                <c:pt idx="126">
                  <c:v>-2.0200000000000001E-3</c:v>
                </c:pt>
                <c:pt idx="127">
                  <c:v>-2.1099999999999999E-3</c:v>
                </c:pt>
                <c:pt idx="128">
                  <c:v>-2.0799999999999998E-3</c:v>
                </c:pt>
                <c:pt idx="129">
                  <c:v>-1.8500000000000001E-3</c:v>
                </c:pt>
                <c:pt idx="130">
                  <c:v>-1.83E-3</c:v>
                </c:pt>
                <c:pt idx="131">
                  <c:v>-1.9499999999999999E-3</c:v>
                </c:pt>
                <c:pt idx="132">
                  <c:v>-2.0300000000000001E-3</c:v>
                </c:pt>
                <c:pt idx="133">
                  <c:v>-2.1199999999999999E-3</c:v>
                </c:pt>
                <c:pt idx="134">
                  <c:v>-2.1800000000000001E-3</c:v>
                </c:pt>
                <c:pt idx="135">
                  <c:v>-2.14E-3</c:v>
                </c:pt>
                <c:pt idx="136">
                  <c:v>-1.98E-3</c:v>
                </c:pt>
                <c:pt idx="137">
                  <c:v>-1.91E-3</c:v>
                </c:pt>
                <c:pt idx="138">
                  <c:v>-1.92E-3</c:v>
                </c:pt>
                <c:pt idx="139">
                  <c:v>-1.7700000000000001E-3</c:v>
                </c:pt>
                <c:pt idx="140">
                  <c:v>-1.6299999999999999E-3</c:v>
                </c:pt>
                <c:pt idx="141">
                  <c:v>-1.65E-3</c:v>
                </c:pt>
                <c:pt idx="142">
                  <c:v>-1.6100000000000001E-3</c:v>
                </c:pt>
                <c:pt idx="143">
                  <c:v>-1.5100000000000001E-3</c:v>
                </c:pt>
                <c:pt idx="144">
                  <c:v>-1.5100000000000001E-3</c:v>
                </c:pt>
                <c:pt idx="145">
                  <c:v>-1.5900000000000001E-3</c:v>
                </c:pt>
                <c:pt idx="146">
                  <c:v>-1.64E-3</c:v>
                </c:pt>
                <c:pt idx="147">
                  <c:v>-1.6100000000000001E-3</c:v>
                </c:pt>
                <c:pt idx="148">
                  <c:v>-1.5399999999999999E-3</c:v>
                </c:pt>
                <c:pt idx="149">
                  <c:v>-1.48E-3</c:v>
                </c:pt>
                <c:pt idx="150">
                  <c:v>-1.4400000000000001E-3</c:v>
                </c:pt>
                <c:pt idx="151">
                  <c:v>-1.4499999999999999E-3</c:v>
                </c:pt>
                <c:pt idx="152">
                  <c:v>-1.5200000000000001E-3</c:v>
                </c:pt>
                <c:pt idx="153">
                  <c:v>-1.5299999999999999E-3</c:v>
                </c:pt>
                <c:pt idx="154">
                  <c:v>-1.5E-3</c:v>
                </c:pt>
                <c:pt idx="155">
                  <c:v>-1.41E-3</c:v>
                </c:pt>
                <c:pt idx="156">
                  <c:v>-1.3500000000000001E-3</c:v>
                </c:pt>
                <c:pt idx="157">
                  <c:v>-1.4300000000000001E-3</c:v>
                </c:pt>
                <c:pt idx="158">
                  <c:v>-1.41E-3</c:v>
                </c:pt>
                <c:pt idx="159">
                  <c:v>-1.5399999999999999E-3</c:v>
                </c:pt>
                <c:pt idx="160">
                  <c:v>-1.58E-3</c:v>
                </c:pt>
                <c:pt idx="161">
                  <c:v>-1.6999999999999999E-3</c:v>
                </c:pt>
                <c:pt idx="162">
                  <c:v>-1.73E-3</c:v>
                </c:pt>
                <c:pt idx="163">
                  <c:v>-1.65E-3</c:v>
                </c:pt>
                <c:pt idx="164">
                  <c:v>-1.6000000000000001E-3</c:v>
                </c:pt>
                <c:pt idx="165">
                  <c:v>-1.64E-3</c:v>
                </c:pt>
                <c:pt idx="166">
                  <c:v>-1.8500000000000001E-3</c:v>
                </c:pt>
                <c:pt idx="167">
                  <c:v>-1.8500000000000001E-3</c:v>
                </c:pt>
                <c:pt idx="168">
                  <c:v>-1.9599999999999999E-3</c:v>
                </c:pt>
                <c:pt idx="169">
                  <c:v>-2.16E-3</c:v>
                </c:pt>
                <c:pt idx="170">
                  <c:v>-2.2000000000000001E-3</c:v>
                </c:pt>
                <c:pt idx="171">
                  <c:v>-2E-3</c:v>
                </c:pt>
                <c:pt idx="172">
                  <c:v>-2.3500000000000001E-3</c:v>
                </c:pt>
                <c:pt idx="173">
                  <c:v>-2.1700000000000001E-3</c:v>
                </c:pt>
                <c:pt idx="174">
                  <c:v>-2.3999999999999998E-3</c:v>
                </c:pt>
                <c:pt idx="175">
                  <c:v>-2.5600000000000002E-3</c:v>
                </c:pt>
                <c:pt idx="176">
                  <c:v>-2.2699999999999999E-3</c:v>
                </c:pt>
                <c:pt idx="177">
                  <c:v>-2.63E-3</c:v>
                </c:pt>
                <c:pt idx="178">
                  <c:v>-2.8700000000000002E-3</c:v>
                </c:pt>
                <c:pt idx="179">
                  <c:v>-3.0300000000000001E-3</c:v>
                </c:pt>
                <c:pt idx="180">
                  <c:v>-3.0200000000000001E-3</c:v>
                </c:pt>
                <c:pt idx="181">
                  <c:v>-3.0699999999999998E-3</c:v>
                </c:pt>
                <c:pt idx="182">
                  <c:v>-3.0500000000000002E-3</c:v>
                </c:pt>
                <c:pt idx="183">
                  <c:v>-3.1900000000000001E-3</c:v>
                </c:pt>
                <c:pt idx="184">
                  <c:v>-3.5200000000000001E-3</c:v>
                </c:pt>
                <c:pt idx="185">
                  <c:v>-3.6800000000000001E-3</c:v>
                </c:pt>
                <c:pt idx="186">
                  <c:v>-3.7599999999999999E-3</c:v>
                </c:pt>
                <c:pt idx="187">
                  <c:v>-3.7599999999999999E-3</c:v>
                </c:pt>
                <c:pt idx="188">
                  <c:v>-4.0099999999999997E-3</c:v>
                </c:pt>
                <c:pt idx="189">
                  <c:v>-3.9899999999999996E-3</c:v>
                </c:pt>
                <c:pt idx="190">
                  <c:v>-4.2700000000000004E-3</c:v>
                </c:pt>
                <c:pt idx="191">
                  <c:v>-4.28E-3</c:v>
                </c:pt>
                <c:pt idx="192">
                  <c:v>-4.1700000000000001E-3</c:v>
                </c:pt>
                <c:pt idx="193">
                  <c:v>-4.5500000000000002E-3</c:v>
                </c:pt>
                <c:pt idx="194">
                  <c:v>-4.7000000000000002E-3</c:v>
                </c:pt>
                <c:pt idx="195">
                  <c:v>-4.7200000000000002E-3</c:v>
                </c:pt>
                <c:pt idx="196">
                  <c:v>-4.7600000000000003E-3</c:v>
                </c:pt>
                <c:pt idx="197">
                  <c:v>-4.8999999999999998E-3</c:v>
                </c:pt>
                <c:pt idx="198">
                  <c:v>-5.0400000000000002E-3</c:v>
                </c:pt>
                <c:pt idx="199">
                  <c:v>-5.13E-3</c:v>
                </c:pt>
                <c:pt idx="200">
                  <c:v>-5.3099999999999996E-3</c:v>
                </c:pt>
                <c:pt idx="201">
                  <c:v>-5.3099999999999996E-3</c:v>
                </c:pt>
                <c:pt idx="202">
                  <c:v>-5.3800000000000002E-3</c:v>
                </c:pt>
                <c:pt idx="203">
                  <c:v>-5.5900000000000004E-3</c:v>
                </c:pt>
                <c:pt idx="204">
                  <c:v>-5.7299999999999999E-3</c:v>
                </c:pt>
                <c:pt idx="205">
                  <c:v>-5.7499999999999999E-3</c:v>
                </c:pt>
                <c:pt idx="206">
                  <c:v>-6.0000000000000001E-3</c:v>
                </c:pt>
                <c:pt idx="207">
                  <c:v>-6.0600000000000003E-3</c:v>
                </c:pt>
                <c:pt idx="208">
                  <c:v>-6.1000000000000004E-3</c:v>
                </c:pt>
                <c:pt idx="209">
                  <c:v>-6.0099999999999997E-3</c:v>
                </c:pt>
                <c:pt idx="210">
                  <c:v>-6.2399999999999999E-3</c:v>
                </c:pt>
                <c:pt idx="211">
                  <c:v>-6.5300000000000002E-3</c:v>
                </c:pt>
                <c:pt idx="212">
                  <c:v>-6.6100000000000004E-3</c:v>
                </c:pt>
                <c:pt idx="213">
                  <c:v>-6.5599999999999999E-3</c:v>
                </c:pt>
                <c:pt idx="214">
                  <c:v>-6.4599999999999996E-3</c:v>
                </c:pt>
                <c:pt idx="215">
                  <c:v>-6.5500000000000003E-3</c:v>
                </c:pt>
                <c:pt idx="216">
                  <c:v>-6.6E-3</c:v>
                </c:pt>
                <c:pt idx="217">
                  <c:v>-6.6400000000000001E-3</c:v>
                </c:pt>
                <c:pt idx="218">
                  <c:v>-6.79E-3</c:v>
                </c:pt>
                <c:pt idx="219">
                  <c:v>-6.8199999999999997E-3</c:v>
                </c:pt>
                <c:pt idx="220">
                  <c:v>-6.8700000000000002E-3</c:v>
                </c:pt>
                <c:pt idx="221">
                  <c:v>-6.94E-3</c:v>
                </c:pt>
                <c:pt idx="222">
                  <c:v>-6.94E-3</c:v>
                </c:pt>
                <c:pt idx="223">
                  <c:v>-6.96E-3</c:v>
                </c:pt>
                <c:pt idx="224">
                  <c:v>-6.9800000000000001E-3</c:v>
                </c:pt>
                <c:pt idx="225">
                  <c:v>-6.9699999999999996E-3</c:v>
                </c:pt>
                <c:pt idx="226">
                  <c:v>-7.0200000000000002E-3</c:v>
                </c:pt>
                <c:pt idx="227">
                  <c:v>-7.0899999999999999E-3</c:v>
                </c:pt>
                <c:pt idx="228">
                  <c:v>-7.1199999999999996E-3</c:v>
                </c:pt>
                <c:pt idx="229">
                  <c:v>-7.2199999999999999E-3</c:v>
                </c:pt>
                <c:pt idx="230">
                  <c:v>-7.3499999999999998E-3</c:v>
                </c:pt>
                <c:pt idx="231">
                  <c:v>-7.28E-3</c:v>
                </c:pt>
                <c:pt idx="232">
                  <c:v>-7.1000000000000004E-3</c:v>
                </c:pt>
                <c:pt idx="233">
                  <c:v>-7.0400000000000003E-3</c:v>
                </c:pt>
                <c:pt idx="234">
                  <c:v>-7.1000000000000004E-3</c:v>
                </c:pt>
                <c:pt idx="235">
                  <c:v>-7.1999999999999998E-3</c:v>
                </c:pt>
                <c:pt idx="236">
                  <c:v>-7.1900000000000002E-3</c:v>
                </c:pt>
                <c:pt idx="237">
                  <c:v>-7.1700000000000002E-3</c:v>
                </c:pt>
                <c:pt idx="238">
                  <c:v>-7.0800000000000004E-3</c:v>
                </c:pt>
                <c:pt idx="239">
                  <c:v>-7.0600000000000003E-3</c:v>
                </c:pt>
                <c:pt idx="240">
                  <c:v>-7.1000000000000004E-3</c:v>
                </c:pt>
                <c:pt idx="241">
                  <c:v>-7.1199999999999996E-3</c:v>
                </c:pt>
                <c:pt idx="242">
                  <c:v>-7.11E-3</c:v>
                </c:pt>
                <c:pt idx="243">
                  <c:v>-7.1199999999999996E-3</c:v>
                </c:pt>
                <c:pt idx="244">
                  <c:v>-6.9699999999999996E-3</c:v>
                </c:pt>
                <c:pt idx="245">
                  <c:v>-6.8500000000000002E-3</c:v>
                </c:pt>
                <c:pt idx="246">
                  <c:v>-6.7999999999999996E-3</c:v>
                </c:pt>
                <c:pt idx="247">
                  <c:v>-6.7400000000000003E-3</c:v>
                </c:pt>
                <c:pt idx="248">
                  <c:v>-6.8199999999999997E-3</c:v>
                </c:pt>
                <c:pt idx="249">
                  <c:v>-6.8300000000000001E-3</c:v>
                </c:pt>
                <c:pt idx="250">
                  <c:v>-6.7000000000000002E-3</c:v>
                </c:pt>
                <c:pt idx="251">
                  <c:v>-6.5599999999999999E-3</c:v>
                </c:pt>
                <c:pt idx="252">
                  <c:v>-6.5399999999999998E-3</c:v>
                </c:pt>
                <c:pt idx="253">
                  <c:v>-6.3899999999999998E-3</c:v>
                </c:pt>
                <c:pt idx="254">
                  <c:v>-6.3600000000000002E-3</c:v>
                </c:pt>
                <c:pt idx="255">
                  <c:v>-6.4000000000000003E-3</c:v>
                </c:pt>
                <c:pt idx="256">
                  <c:v>-6.4099999999999999E-3</c:v>
                </c:pt>
                <c:pt idx="257">
                  <c:v>-6.3299999999999997E-3</c:v>
                </c:pt>
                <c:pt idx="258">
                  <c:v>-6.1799999999999997E-3</c:v>
                </c:pt>
                <c:pt idx="259">
                  <c:v>-5.8599999999999998E-3</c:v>
                </c:pt>
                <c:pt idx="260">
                  <c:v>-5.5500000000000002E-3</c:v>
                </c:pt>
                <c:pt idx="261">
                  <c:v>-5.77E-3</c:v>
                </c:pt>
                <c:pt idx="262">
                  <c:v>-5.6800000000000002E-3</c:v>
                </c:pt>
                <c:pt idx="263">
                  <c:v>-5.7499999999999999E-3</c:v>
                </c:pt>
                <c:pt idx="264">
                  <c:v>-5.47E-3</c:v>
                </c:pt>
                <c:pt idx="265">
                  <c:v>-5.6100000000000004E-3</c:v>
                </c:pt>
                <c:pt idx="266">
                  <c:v>-5.2900000000000004E-3</c:v>
                </c:pt>
                <c:pt idx="267">
                  <c:v>-5.13E-3</c:v>
                </c:pt>
                <c:pt idx="268">
                  <c:v>-5.0899999999999999E-3</c:v>
                </c:pt>
                <c:pt idx="269">
                  <c:v>-4.9500000000000004E-3</c:v>
                </c:pt>
                <c:pt idx="270">
                  <c:v>-4.8799999999999998E-3</c:v>
                </c:pt>
                <c:pt idx="271">
                  <c:v>-4.8799999999999998E-3</c:v>
                </c:pt>
                <c:pt idx="272">
                  <c:v>-4.8599999999999997E-3</c:v>
                </c:pt>
                <c:pt idx="273">
                  <c:v>-4.5500000000000002E-3</c:v>
                </c:pt>
                <c:pt idx="274">
                  <c:v>-4.2599999999999999E-3</c:v>
                </c:pt>
                <c:pt idx="275">
                  <c:v>-4.2399999999999998E-3</c:v>
                </c:pt>
                <c:pt idx="276">
                  <c:v>-4.1599999999999996E-3</c:v>
                </c:pt>
                <c:pt idx="277">
                  <c:v>-4.1099999999999999E-3</c:v>
                </c:pt>
                <c:pt idx="278">
                  <c:v>-3.8700000000000002E-3</c:v>
                </c:pt>
                <c:pt idx="279">
                  <c:v>-4.0200000000000001E-3</c:v>
                </c:pt>
                <c:pt idx="280">
                  <c:v>-3.8899999999999998E-3</c:v>
                </c:pt>
                <c:pt idx="281">
                  <c:v>-3.7799999999999999E-3</c:v>
                </c:pt>
                <c:pt idx="282">
                  <c:v>-3.6900000000000001E-3</c:v>
                </c:pt>
                <c:pt idx="283">
                  <c:v>-3.4299999999999999E-3</c:v>
                </c:pt>
                <c:pt idx="284">
                  <c:v>-3.2599999999999999E-3</c:v>
                </c:pt>
                <c:pt idx="285">
                  <c:v>-3.3300000000000001E-3</c:v>
                </c:pt>
                <c:pt idx="286">
                  <c:v>-3.0699999999999998E-3</c:v>
                </c:pt>
                <c:pt idx="287">
                  <c:v>-2.7799999999999999E-3</c:v>
                </c:pt>
                <c:pt idx="288">
                  <c:v>-2.7699999999999999E-3</c:v>
                </c:pt>
                <c:pt idx="289">
                  <c:v>-2.7499999999999998E-3</c:v>
                </c:pt>
                <c:pt idx="290">
                  <c:v>-2.7899999999999999E-3</c:v>
                </c:pt>
                <c:pt idx="291">
                  <c:v>-2.7599999999999999E-3</c:v>
                </c:pt>
                <c:pt idx="292">
                  <c:v>-2.7299999999999998E-3</c:v>
                </c:pt>
                <c:pt idx="293">
                  <c:v>-2.63E-3</c:v>
                </c:pt>
                <c:pt idx="294">
                  <c:v>-2.4599999999999999E-3</c:v>
                </c:pt>
                <c:pt idx="295">
                  <c:v>-2.32E-3</c:v>
                </c:pt>
                <c:pt idx="296">
                  <c:v>-2.3500000000000001E-3</c:v>
                </c:pt>
                <c:pt idx="297">
                  <c:v>-2.2200000000000002E-3</c:v>
                </c:pt>
                <c:pt idx="298">
                  <c:v>-1.9400000000000001E-3</c:v>
                </c:pt>
                <c:pt idx="299">
                  <c:v>-1.8E-3</c:v>
                </c:pt>
                <c:pt idx="300">
                  <c:v>-1.72E-3</c:v>
                </c:pt>
                <c:pt idx="301">
                  <c:v>-1.67E-3</c:v>
                </c:pt>
                <c:pt idx="302">
                  <c:v>-1.7600000000000001E-3</c:v>
                </c:pt>
                <c:pt idx="303">
                  <c:v>-1.6999999999999999E-3</c:v>
                </c:pt>
                <c:pt idx="304">
                  <c:v>-1.57E-3</c:v>
                </c:pt>
                <c:pt idx="305">
                  <c:v>-1.5900000000000001E-3</c:v>
                </c:pt>
                <c:pt idx="306">
                  <c:v>-1.49E-3</c:v>
                </c:pt>
                <c:pt idx="307">
                  <c:v>-1.2899999999999999E-3</c:v>
                </c:pt>
                <c:pt idx="308">
                  <c:v>-1.39E-3</c:v>
                </c:pt>
                <c:pt idx="309">
                  <c:v>-1.48E-3</c:v>
                </c:pt>
                <c:pt idx="310">
                  <c:v>-1.34E-3</c:v>
                </c:pt>
                <c:pt idx="311">
                  <c:v>-1.2199999999999999E-3</c:v>
                </c:pt>
                <c:pt idx="312">
                  <c:v>-1.2199999999999999E-3</c:v>
                </c:pt>
                <c:pt idx="313">
                  <c:v>-1.2099999999999999E-3</c:v>
                </c:pt>
                <c:pt idx="314">
                  <c:v>-9.9700000000000006E-4</c:v>
                </c:pt>
                <c:pt idx="315">
                  <c:v>-8.3500000000000002E-4</c:v>
                </c:pt>
                <c:pt idx="316">
                  <c:v>-8.7399999999999999E-4</c:v>
                </c:pt>
                <c:pt idx="317">
                  <c:v>-8.3600000000000005E-4</c:v>
                </c:pt>
                <c:pt idx="318">
                  <c:v>-8.0000000000000004E-4</c:v>
                </c:pt>
                <c:pt idx="319">
                  <c:v>-8.4999999999999995E-4</c:v>
                </c:pt>
                <c:pt idx="320">
                  <c:v>-9.01E-4</c:v>
                </c:pt>
                <c:pt idx="321">
                  <c:v>-9.1100000000000003E-4</c:v>
                </c:pt>
                <c:pt idx="322">
                  <c:v>-8.1999999999999998E-4</c:v>
                </c:pt>
                <c:pt idx="323">
                  <c:v>-8.0400000000000003E-4</c:v>
                </c:pt>
                <c:pt idx="324">
                  <c:v>-7.6999999999999996E-4</c:v>
                </c:pt>
                <c:pt idx="325">
                  <c:v>-6.8000000000000005E-4</c:v>
                </c:pt>
                <c:pt idx="326">
                  <c:v>-6.5499999999999998E-4</c:v>
                </c:pt>
                <c:pt idx="327">
                  <c:v>-5.5699999999999999E-4</c:v>
                </c:pt>
                <c:pt idx="328">
                  <c:v>-4.4700000000000002E-4</c:v>
                </c:pt>
                <c:pt idx="329">
                  <c:v>-3.4000000000000002E-4</c:v>
                </c:pt>
                <c:pt idx="330">
                  <c:v>-3.8999999999999999E-4</c:v>
                </c:pt>
                <c:pt idx="331">
                  <c:v>-5.0799999999999999E-4</c:v>
                </c:pt>
                <c:pt idx="332">
                  <c:v>-4.8000000000000001E-4</c:v>
                </c:pt>
                <c:pt idx="333">
                  <c:v>-4.8500000000000003E-4</c:v>
                </c:pt>
                <c:pt idx="334">
                  <c:v>-5.0799999999999999E-4</c:v>
                </c:pt>
                <c:pt idx="335">
                  <c:v>-3.6499999999999998E-4</c:v>
                </c:pt>
                <c:pt idx="336">
                  <c:v>-3.2499999999999999E-4</c:v>
                </c:pt>
                <c:pt idx="337">
                  <c:v>-3.19E-4</c:v>
                </c:pt>
                <c:pt idx="338">
                  <c:v>-4.2400000000000001E-4</c:v>
                </c:pt>
                <c:pt idx="339">
                  <c:v>-6.7100000000000005E-4</c:v>
                </c:pt>
                <c:pt idx="340">
                  <c:v>-5.7399999999999997E-4</c:v>
                </c:pt>
                <c:pt idx="341">
                  <c:v>-3.28E-4</c:v>
                </c:pt>
                <c:pt idx="342">
                  <c:v>-2.0799999999999999E-4</c:v>
                </c:pt>
                <c:pt idx="343">
                  <c:v>-2.9300000000000002E-4</c:v>
                </c:pt>
                <c:pt idx="344">
                  <c:v>-3.2200000000000002E-4</c:v>
                </c:pt>
                <c:pt idx="345">
                  <c:v>-2.7599999999999999E-4</c:v>
                </c:pt>
                <c:pt idx="346">
                  <c:v>-2.03E-4</c:v>
                </c:pt>
                <c:pt idx="347">
                  <c:v>-2.52E-4</c:v>
                </c:pt>
                <c:pt idx="348">
                  <c:v>-3.4000000000000002E-4</c:v>
                </c:pt>
                <c:pt idx="349">
                  <c:v>-2.5999999999999998E-4</c:v>
                </c:pt>
                <c:pt idx="350">
                  <c:v>-2.1499999999999999E-4</c:v>
                </c:pt>
                <c:pt idx="351">
                  <c:v>-3.8400000000000001E-4</c:v>
                </c:pt>
                <c:pt idx="352">
                  <c:v>-9.6100000000000005E-5</c:v>
                </c:pt>
                <c:pt idx="353">
                  <c:v>-1.11E-4</c:v>
                </c:pt>
                <c:pt idx="354">
                  <c:v>-1.6799999999999999E-4</c:v>
                </c:pt>
                <c:pt idx="355">
                  <c:v>-1.07E-4</c:v>
                </c:pt>
                <c:pt idx="356">
                  <c:v>1.08E-4</c:v>
                </c:pt>
                <c:pt idx="357">
                  <c:v>-2.41E-5</c:v>
                </c:pt>
                <c:pt idx="358">
                  <c:v>-1.08E-4</c:v>
                </c:pt>
                <c:pt idx="359">
                  <c:v>-1.44E-4</c:v>
                </c:pt>
                <c:pt idx="360">
                  <c:v>-2.5300000000000002E-4</c:v>
                </c:pt>
                <c:pt idx="361">
                  <c:v>-2.1599999999999999E-4</c:v>
                </c:pt>
                <c:pt idx="362">
                  <c:v>-3.0700000000000001E-5</c:v>
                </c:pt>
                <c:pt idx="363">
                  <c:v>-2.0299999999999999E-5</c:v>
                </c:pt>
                <c:pt idx="364">
                  <c:v>-1.06E-4</c:v>
                </c:pt>
                <c:pt idx="365">
                  <c:v>-2.32E-4</c:v>
                </c:pt>
                <c:pt idx="366">
                  <c:v>-1.93E-4</c:v>
                </c:pt>
                <c:pt idx="367">
                  <c:v>-2.05E-4</c:v>
                </c:pt>
                <c:pt idx="368">
                  <c:v>-1.9799999999999999E-4</c:v>
                </c:pt>
                <c:pt idx="369">
                  <c:v>-6.6099999999999994E-5</c:v>
                </c:pt>
                <c:pt idx="370">
                  <c:v>8.0400000000000003E-5</c:v>
                </c:pt>
                <c:pt idx="371">
                  <c:v>-1.2999999999999999E-4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58C-4B36-97BC-1011729A39FF}"/>
            </c:ext>
          </c:extLst>
        </c:ser>
        <c:ser>
          <c:idx val="2"/>
          <c:order val="2"/>
          <c:tx>
            <c:v>Cyt a605</c:v>
          </c:tx>
          <c:spPr>
            <a:ln w="19050" cap="rnd">
              <a:solidFill>
                <a:srgbClr val="59A1F9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lvtemporary_975041!$G$2:$G$373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lvtemporary_975041!$H$2:$H$373</c:f>
              <c:numCache>
                <c:formatCode>General</c:formatCode>
                <c:ptCount val="372"/>
                <c:pt idx="0">
                  <c:v>-0.11600000000000001</c:v>
                </c:pt>
                <c:pt idx="1">
                  <c:v>-0.114</c:v>
                </c:pt>
                <c:pt idx="2">
                  <c:v>-0.111</c:v>
                </c:pt>
                <c:pt idx="3">
                  <c:v>-0.108</c:v>
                </c:pt>
                <c:pt idx="4">
                  <c:v>-0.105</c:v>
                </c:pt>
                <c:pt idx="5">
                  <c:v>-0.10199999999999999</c:v>
                </c:pt>
                <c:pt idx="6">
                  <c:v>-0.1</c:v>
                </c:pt>
                <c:pt idx="7">
                  <c:v>-9.8400000000000001E-2</c:v>
                </c:pt>
                <c:pt idx="8">
                  <c:v>-9.7199999999999995E-2</c:v>
                </c:pt>
                <c:pt idx="9">
                  <c:v>-9.8299999999999998E-2</c:v>
                </c:pt>
                <c:pt idx="10">
                  <c:v>-9.8599999999999993E-2</c:v>
                </c:pt>
                <c:pt idx="11">
                  <c:v>-9.8400000000000001E-2</c:v>
                </c:pt>
                <c:pt idx="12">
                  <c:v>-9.7299999999999998E-2</c:v>
                </c:pt>
                <c:pt idx="13">
                  <c:v>-9.6799999999999997E-2</c:v>
                </c:pt>
                <c:pt idx="14">
                  <c:v>-9.6500000000000002E-2</c:v>
                </c:pt>
                <c:pt idx="15">
                  <c:v>-9.6799999999999997E-2</c:v>
                </c:pt>
                <c:pt idx="16">
                  <c:v>-9.5399999999999999E-2</c:v>
                </c:pt>
                <c:pt idx="17">
                  <c:v>-9.1800000000000007E-2</c:v>
                </c:pt>
                <c:pt idx="18">
                  <c:v>-8.9399999999999993E-2</c:v>
                </c:pt>
                <c:pt idx="19">
                  <c:v>-8.7300000000000003E-2</c:v>
                </c:pt>
                <c:pt idx="20">
                  <c:v>-8.4900000000000003E-2</c:v>
                </c:pt>
                <c:pt idx="21">
                  <c:v>-8.2400000000000001E-2</c:v>
                </c:pt>
                <c:pt idx="22">
                  <c:v>-8.0100000000000005E-2</c:v>
                </c:pt>
                <c:pt idx="23">
                  <c:v>-7.85E-2</c:v>
                </c:pt>
                <c:pt idx="24">
                  <c:v>-7.5700000000000003E-2</c:v>
                </c:pt>
                <c:pt idx="25">
                  <c:v>-7.2800000000000004E-2</c:v>
                </c:pt>
                <c:pt idx="26">
                  <c:v>-7.0800000000000002E-2</c:v>
                </c:pt>
                <c:pt idx="27">
                  <c:v>-6.8500000000000005E-2</c:v>
                </c:pt>
                <c:pt idx="28">
                  <c:v>-6.5600000000000006E-2</c:v>
                </c:pt>
                <c:pt idx="29">
                  <c:v>-6.3700000000000007E-2</c:v>
                </c:pt>
                <c:pt idx="30">
                  <c:v>-6.1899999999999997E-2</c:v>
                </c:pt>
                <c:pt idx="31">
                  <c:v>-5.9700000000000003E-2</c:v>
                </c:pt>
                <c:pt idx="32">
                  <c:v>-5.8000000000000003E-2</c:v>
                </c:pt>
                <c:pt idx="33">
                  <c:v>-5.6000000000000001E-2</c:v>
                </c:pt>
                <c:pt idx="34">
                  <c:v>-5.3400000000000003E-2</c:v>
                </c:pt>
                <c:pt idx="35">
                  <c:v>-5.11E-2</c:v>
                </c:pt>
                <c:pt idx="36">
                  <c:v>-4.9599999999999998E-2</c:v>
                </c:pt>
                <c:pt idx="37">
                  <c:v>-4.87E-2</c:v>
                </c:pt>
                <c:pt idx="38">
                  <c:v>-4.6699999999999998E-2</c:v>
                </c:pt>
                <c:pt idx="39">
                  <c:v>-4.3700000000000003E-2</c:v>
                </c:pt>
                <c:pt idx="40">
                  <c:v>-4.1500000000000002E-2</c:v>
                </c:pt>
                <c:pt idx="41">
                  <c:v>-0.04</c:v>
                </c:pt>
                <c:pt idx="42">
                  <c:v>-3.8399999999999997E-2</c:v>
                </c:pt>
                <c:pt idx="43">
                  <c:v>-3.7499999999999999E-2</c:v>
                </c:pt>
                <c:pt idx="44">
                  <c:v>-3.6600000000000001E-2</c:v>
                </c:pt>
                <c:pt idx="45">
                  <c:v>-3.4700000000000002E-2</c:v>
                </c:pt>
                <c:pt idx="46">
                  <c:v>-3.2099999999999997E-2</c:v>
                </c:pt>
                <c:pt idx="47">
                  <c:v>-2.9499999999999998E-2</c:v>
                </c:pt>
                <c:pt idx="48">
                  <c:v>-2.8299999999999999E-2</c:v>
                </c:pt>
                <c:pt idx="49">
                  <c:v>-2.7300000000000001E-2</c:v>
                </c:pt>
                <c:pt idx="50">
                  <c:v>-2.5499999999999998E-2</c:v>
                </c:pt>
                <c:pt idx="51">
                  <c:v>-2.3199999999999998E-2</c:v>
                </c:pt>
                <c:pt idx="52">
                  <c:v>-2.1700000000000001E-2</c:v>
                </c:pt>
                <c:pt idx="53">
                  <c:v>-2.06E-2</c:v>
                </c:pt>
                <c:pt idx="54">
                  <c:v>-1.9099999999999999E-2</c:v>
                </c:pt>
                <c:pt idx="55">
                  <c:v>-1.8700000000000001E-2</c:v>
                </c:pt>
                <c:pt idx="56">
                  <c:v>-1.78E-2</c:v>
                </c:pt>
                <c:pt idx="57">
                  <c:v>-1.54E-2</c:v>
                </c:pt>
                <c:pt idx="58">
                  <c:v>-1.3899999999999999E-2</c:v>
                </c:pt>
                <c:pt idx="59">
                  <c:v>-1.37E-2</c:v>
                </c:pt>
                <c:pt idx="60">
                  <c:v>-1.21E-2</c:v>
                </c:pt>
                <c:pt idx="61">
                  <c:v>-1.11E-2</c:v>
                </c:pt>
                <c:pt idx="62">
                  <c:v>-1.0500000000000001E-2</c:v>
                </c:pt>
                <c:pt idx="63">
                  <c:v>-9.4500000000000001E-3</c:v>
                </c:pt>
                <c:pt idx="64">
                  <c:v>-8.2000000000000007E-3</c:v>
                </c:pt>
                <c:pt idx="65">
                  <c:v>-7.6699999999999997E-3</c:v>
                </c:pt>
                <c:pt idx="66">
                  <c:v>-8.3300000000000006E-3</c:v>
                </c:pt>
                <c:pt idx="67">
                  <c:v>-7.0899999999999999E-3</c:v>
                </c:pt>
                <c:pt idx="68">
                  <c:v>-5.0299999999999997E-3</c:v>
                </c:pt>
                <c:pt idx="69">
                  <c:v>-4.5799999999999999E-3</c:v>
                </c:pt>
                <c:pt idx="70">
                  <c:v>-4.2199999999999998E-3</c:v>
                </c:pt>
                <c:pt idx="71">
                  <c:v>-3.0400000000000002E-3</c:v>
                </c:pt>
                <c:pt idx="72">
                  <c:v>-3.1900000000000001E-3</c:v>
                </c:pt>
                <c:pt idx="73">
                  <c:v>-3.9699999999999996E-3</c:v>
                </c:pt>
                <c:pt idx="74">
                  <c:v>-3.3300000000000001E-3</c:v>
                </c:pt>
                <c:pt idx="75">
                  <c:v>-2.1800000000000001E-3</c:v>
                </c:pt>
                <c:pt idx="76">
                  <c:v>-1.2600000000000001E-3</c:v>
                </c:pt>
                <c:pt idx="77">
                  <c:v>-9.0600000000000001E-4</c:v>
                </c:pt>
                <c:pt idx="78">
                  <c:v>-9.6000000000000002E-4</c:v>
                </c:pt>
                <c:pt idx="79">
                  <c:v>-1.94E-4</c:v>
                </c:pt>
                <c:pt idx="80">
                  <c:v>-1.0000000000000001E-5</c:v>
                </c:pt>
                <c:pt idx="81">
                  <c:v>-4.1199999999999999E-4</c:v>
                </c:pt>
                <c:pt idx="82">
                  <c:v>-1.6100000000000001E-3</c:v>
                </c:pt>
                <c:pt idx="83">
                  <c:v>-2.2499999999999998E-3</c:v>
                </c:pt>
                <c:pt idx="84">
                  <c:v>-1.3799999999999999E-3</c:v>
                </c:pt>
                <c:pt idx="85">
                  <c:v>-1.5200000000000001E-3</c:v>
                </c:pt>
                <c:pt idx="86">
                  <c:v>-2.2799999999999999E-3</c:v>
                </c:pt>
                <c:pt idx="87">
                  <c:v>-2.65E-3</c:v>
                </c:pt>
                <c:pt idx="88">
                  <c:v>-2.3400000000000001E-3</c:v>
                </c:pt>
                <c:pt idx="89">
                  <c:v>-3.81E-3</c:v>
                </c:pt>
                <c:pt idx="90">
                  <c:v>-5.1200000000000004E-3</c:v>
                </c:pt>
                <c:pt idx="91">
                  <c:v>-4.6899999999999997E-3</c:v>
                </c:pt>
                <c:pt idx="92">
                  <c:v>-5.1500000000000001E-3</c:v>
                </c:pt>
                <c:pt idx="93">
                  <c:v>-4.9899999999999996E-3</c:v>
                </c:pt>
                <c:pt idx="94">
                  <c:v>-4.2500000000000003E-3</c:v>
                </c:pt>
                <c:pt idx="95">
                  <c:v>-5.4999999999999997E-3</c:v>
                </c:pt>
                <c:pt idx="96">
                  <c:v>-6.7000000000000002E-3</c:v>
                </c:pt>
                <c:pt idx="97">
                  <c:v>-7.1300000000000001E-3</c:v>
                </c:pt>
                <c:pt idx="98">
                  <c:v>-8.1600000000000006E-3</c:v>
                </c:pt>
                <c:pt idx="99">
                  <c:v>-8.8800000000000007E-3</c:v>
                </c:pt>
                <c:pt idx="100">
                  <c:v>-8.4899999999999993E-3</c:v>
                </c:pt>
                <c:pt idx="101">
                  <c:v>-8.3800000000000003E-3</c:v>
                </c:pt>
                <c:pt idx="102">
                  <c:v>-8.4700000000000001E-3</c:v>
                </c:pt>
                <c:pt idx="103">
                  <c:v>-9.2599999999999991E-3</c:v>
                </c:pt>
                <c:pt idx="104">
                  <c:v>-1.0699999999999999E-2</c:v>
                </c:pt>
                <c:pt idx="105">
                  <c:v>-1.11E-2</c:v>
                </c:pt>
                <c:pt idx="106">
                  <c:v>-1.0800000000000001E-2</c:v>
                </c:pt>
                <c:pt idx="107">
                  <c:v>-1.12E-2</c:v>
                </c:pt>
                <c:pt idx="108">
                  <c:v>-1.1299999999999999E-2</c:v>
                </c:pt>
                <c:pt idx="109">
                  <c:v>-1.1599999999999999E-2</c:v>
                </c:pt>
                <c:pt idx="110">
                  <c:v>-1.26E-2</c:v>
                </c:pt>
                <c:pt idx="111">
                  <c:v>-1.29E-2</c:v>
                </c:pt>
                <c:pt idx="112">
                  <c:v>-1.2800000000000001E-2</c:v>
                </c:pt>
                <c:pt idx="113">
                  <c:v>-1.3299999999999999E-2</c:v>
                </c:pt>
                <c:pt idx="114">
                  <c:v>-1.41E-2</c:v>
                </c:pt>
                <c:pt idx="115">
                  <c:v>-1.49E-2</c:v>
                </c:pt>
                <c:pt idx="116">
                  <c:v>-1.5100000000000001E-2</c:v>
                </c:pt>
                <c:pt idx="117">
                  <c:v>-1.4500000000000001E-2</c:v>
                </c:pt>
                <c:pt idx="118">
                  <c:v>-1.4500000000000001E-2</c:v>
                </c:pt>
                <c:pt idx="119">
                  <c:v>-1.46E-2</c:v>
                </c:pt>
                <c:pt idx="120">
                  <c:v>-1.44E-2</c:v>
                </c:pt>
                <c:pt idx="121">
                  <c:v>-1.34E-2</c:v>
                </c:pt>
                <c:pt idx="122">
                  <c:v>-1.26E-2</c:v>
                </c:pt>
                <c:pt idx="123">
                  <c:v>-1.3299999999999999E-2</c:v>
                </c:pt>
                <c:pt idx="124">
                  <c:v>-1.38E-2</c:v>
                </c:pt>
                <c:pt idx="125">
                  <c:v>-1.3599999999999999E-2</c:v>
                </c:pt>
                <c:pt idx="126">
                  <c:v>-1.37E-2</c:v>
                </c:pt>
                <c:pt idx="127">
                  <c:v>-1.4E-2</c:v>
                </c:pt>
                <c:pt idx="128">
                  <c:v>-1.3899999999999999E-2</c:v>
                </c:pt>
                <c:pt idx="129">
                  <c:v>-1.2999999999999999E-2</c:v>
                </c:pt>
                <c:pt idx="130">
                  <c:v>-1.2200000000000001E-2</c:v>
                </c:pt>
                <c:pt idx="131">
                  <c:v>-1.21E-2</c:v>
                </c:pt>
                <c:pt idx="132">
                  <c:v>-1.32E-2</c:v>
                </c:pt>
                <c:pt idx="133">
                  <c:v>-1.43E-2</c:v>
                </c:pt>
                <c:pt idx="134">
                  <c:v>-1.3899999999999999E-2</c:v>
                </c:pt>
                <c:pt idx="135">
                  <c:v>-1.32E-2</c:v>
                </c:pt>
                <c:pt idx="136">
                  <c:v>-1.18E-2</c:v>
                </c:pt>
                <c:pt idx="137">
                  <c:v>-1.15E-2</c:v>
                </c:pt>
                <c:pt idx="138">
                  <c:v>-1.0800000000000001E-2</c:v>
                </c:pt>
                <c:pt idx="139">
                  <c:v>-9.7099999999999999E-3</c:v>
                </c:pt>
                <c:pt idx="140">
                  <c:v>-0.01</c:v>
                </c:pt>
                <c:pt idx="141">
                  <c:v>-9.7000000000000003E-3</c:v>
                </c:pt>
                <c:pt idx="142">
                  <c:v>-8.8599999999999998E-3</c:v>
                </c:pt>
                <c:pt idx="143">
                  <c:v>-8.9899999999999997E-3</c:v>
                </c:pt>
                <c:pt idx="144">
                  <c:v>-8.8500000000000002E-3</c:v>
                </c:pt>
                <c:pt idx="145">
                  <c:v>-7.5500000000000003E-3</c:v>
                </c:pt>
                <c:pt idx="146">
                  <c:v>-7.0200000000000002E-3</c:v>
                </c:pt>
                <c:pt idx="147">
                  <c:v>-7.5799999999999999E-3</c:v>
                </c:pt>
                <c:pt idx="148">
                  <c:v>-6.5700000000000003E-3</c:v>
                </c:pt>
                <c:pt idx="149">
                  <c:v>-5.3400000000000001E-3</c:v>
                </c:pt>
                <c:pt idx="150">
                  <c:v>-5.7000000000000002E-3</c:v>
                </c:pt>
                <c:pt idx="151">
                  <c:v>-5.4299999999999999E-3</c:v>
                </c:pt>
                <c:pt idx="152">
                  <c:v>-5.3800000000000002E-3</c:v>
                </c:pt>
                <c:pt idx="153">
                  <c:v>-4.4600000000000004E-3</c:v>
                </c:pt>
                <c:pt idx="154">
                  <c:v>-2.5200000000000001E-3</c:v>
                </c:pt>
                <c:pt idx="155">
                  <c:v>-9.4399999999999996E-4</c:v>
                </c:pt>
                <c:pt idx="156">
                  <c:v>9.3300000000000005E-5</c:v>
                </c:pt>
                <c:pt idx="157">
                  <c:v>1.8000000000000001E-4</c:v>
                </c:pt>
                <c:pt idx="158">
                  <c:v>-6.6699999999999995E-4</c:v>
                </c:pt>
                <c:pt idx="159">
                  <c:v>1.6099999999999998E-5</c:v>
                </c:pt>
                <c:pt idx="160">
                  <c:v>4.8200000000000001E-4</c:v>
                </c:pt>
                <c:pt idx="161">
                  <c:v>9.2900000000000003E-4</c:v>
                </c:pt>
                <c:pt idx="162">
                  <c:v>2.3900000000000002E-3</c:v>
                </c:pt>
                <c:pt idx="163">
                  <c:v>3.5500000000000002E-3</c:v>
                </c:pt>
                <c:pt idx="164">
                  <c:v>4.7099999999999998E-3</c:v>
                </c:pt>
                <c:pt idx="165">
                  <c:v>5.3800000000000002E-3</c:v>
                </c:pt>
                <c:pt idx="166">
                  <c:v>5.3400000000000001E-3</c:v>
                </c:pt>
                <c:pt idx="167">
                  <c:v>4.8599999999999997E-3</c:v>
                </c:pt>
                <c:pt idx="168">
                  <c:v>4.5799999999999999E-3</c:v>
                </c:pt>
                <c:pt idx="169">
                  <c:v>3.8E-3</c:v>
                </c:pt>
                <c:pt idx="170">
                  <c:v>3.9699999999999996E-3</c:v>
                </c:pt>
                <c:pt idx="171">
                  <c:v>4.64E-3</c:v>
                </c:pt>
                <c:pt idx="172">
                  <c:v>4.5999999999999999E-3</c:v>
                </c:pt>
                <c:pt idx="173">
                  <c:v>6.0800000000000003E-3</c:v>
                </c:pt>
                <c:pt idx="174">
                  <c:v>6.8300000000000001E-3</c:v>
                </c:pt>
                <c:pt idx="175">
                  <c:v>6.2899999999999996E-3</c:v>
                </c:pt>
                <c:pt idx="176">
                  <c:v>5.7200000000000003E-3</c:v>
                </c:pt>
                <c:pt idx="177">
                  <c:v>6.0400000000000002E-3</c:v>
                </c:pt>
                <c:pt idx="178">
                  <c:v>7.5700000000000003E-3</c:v>
                </c:pt>
                <c:pt idx="179">
                  <c:v>8.0099999999999998E-3</c:v>
                </c:pt>
                <c:pt idx="180">
                  <c:v>8.8199999999999997E-3</c:v>
                </c:pt>
                <c:pt idx="181">
                  <c:v>9.1699999999999993E-3</c:v>
                </c:pt>
                <c:pt idx="182">
                  <c:v>1.01E-2</c:v>
                </c:pt>
                <c:pt idx="183">
                  <c:v>1.1299999999999999E-2</c:v>
                </c:pt>
                <c:pt idx="184">
                  <c:v>1.24E-2</c:v>
                </c:pt>
                <c:pt idx="185">
                  <c:v>1.41E-2</c:v>
                </c:pt>
                <c:pt idx="186">
                  <c:v>1.52E-2</c:v>
                </c:pt>
                <c:pt idx="187">
                  <c:v>1.5699999999999999E-2</c:v>
                </c:pt>
                <c:pt idx="188">
                  <c:v>1.5699999999999999E-2</c:v>
                </c:pt>
                <c:pt idx="189">
                  <c:v>1.5900000000000001E-2</c:v>
                </c:pt>
                <c:pt idx="190">
                  <c:v>1.72E-2</c:v>
                </c:pt>
                <c:pt idx="191">
                  <c:v>1.8700000000000001E-2</c:v>
                </c:pt>
                <c:pt idx="192">
                  <c:v>1.9699999999999999E-2</c:v>
                </c:pt>
                <c:pt idx="193">
                  <c:v>2.0299999999999999E-2</c:v>
                </c:pt>
                <c:pt idx="194">
                  <c:v>2.1100000000000001E-2</c:v>
                </c:pt>
                <c:pt idx="195">
                  <c:v>2.1000000000000001E-2</c:v>
                </c:pt>
                <c:pt idx="196">
                  <c:v>2.1100000000000001E-2</c:v>
                </c:pt>
                <c:pt idx="197">
                  <c:v>2.1899999999999999E-2</c:v>
                </c:pt>
                <c:pt idx="198">
                  <c:v>2.2800000000000001E-2</c:v>
                </c:pt>
                <c:pt idx="199">
                  <c:v>2.3300000000000001E-2</c:v>
                </c:pt>
                <c:pt idx="200">
                  <c:v>2.3199999999999998E-2</c:v>
                </c:pt>
                <c:pt idx="201">
                  <c:v>2.35E-2</c:v>
                </c:pt>
                <c:pt idx="202">
                  <c:v>2.4199999999999999E-2</c:v>
                </c:pt>
                <c:pt idx="203">
                  <c:v>2.53E-2</c:v>
                </c:pt>
                <c:pt idx="204">
                  <c:v>2.64E-2</c:v>
                </c:pt>
                <c:pt idx="205">
                  <c:v>2.6100000000000002E-2</c:v>
                </c:pt>
                <c:pt idx="206">
                  <c:v>2.58E-2</c:v>
                </c:pt>
                <c:pt idx="207">
                  <c:v>2.5899999999999999E-2</c:v>
                </c:pt>
                <c:pt idx="208">
                  <c:v>2.52E-2</c:v>
                </c:pt>
                <c:pt idx="209">
                  <c:v>2.5100000000000001E-2</c:v>
                </c:pt>
                <c:pt idx="210">
                  <c:v>2.53E-2</c:v>
                </c:pt>
                <c:pt idx="211">
                  <c:v>2.4899999999999999E-2</c:v>
                </c:pt>
                <c:pt idx="212">
                  <c:v>2.52E-2</c:v>
                </c:pt>
                <c:pt idx="213">
                  <c:v>2.5899999999999999E-2</c:v>
                </c:pt>
                <c:pt idx="214">
                  <c:v>2.5899999999999999E-2</c:v>
                </c:pt>
                <c:pt idx="215">
                  <c:v>2.53E-2</c:v>
                </c:pt>
                <c:pt idx="216">
                  <c:v>2.4899999999999999E-2</c:v>
                </c:pt>
                <c:pt idx="217">
                  <c:v>2.47E-2</c:v>
                </c:pt>
                <c:pt idx="218">
                  <c:v>2.4500000000000001E-2</c:v>
                </c:pt>
                <c:pt idx="219">
                  <c:v>2.4500000000000001E-2</c:v>
                </c:pt>
                <c:pt idx="220">
                  <c:v>2.3900000000000001E-2</c:v>
                </c:pt>
                <c:pt idx="221">
                  <c:v>2.3699999999999999E-2</c:v>
                </c:pt>
                <c:pt idx="222">
                  <c:v>2.4199999999999999E-2</c:v>
                </c:pt>
                <c:pt idx="223">
                  <c:v>2.3900000000000001E-2</c:v>
                </c:pt>
                <c:pt idx="224">
                  <c:v>2.3199999999999998E-2</c:v>
                </c:pt>
                <c:pt idx="225">
                  <c:v>2.3E-2</c:v>
                </c:pt>
                <c:pt idx="226">
                  <c:v>2.3099999999999999E-2</c:v>
                </c:pt>
                <c:pt idx="227">
                  <c:v>2.3E-2</c:v>
                </c:pt>
                <c:pt idx="228">
                  <c:v>2.3099999999999999E-2</c:v>
                </c:pt>
                <c:pt idx="229">
                  <c:v>2.2700000000000001E-2</c:v>
                </c:pt>
                <c:pt idx="230">
                  <c:v>2.1899999999999999E-2</c:v>
                </c:pt>
                <c:pt idx="231">
                  <c:v>2.23E-2</c:v>
                </c:pt>
                <c:pt idx="232">
                  <c:v>2.3E-2</c:v>
                </c:pt>
                <c:pt idx="233">
                  <c:v>2.3800000000000002E-2</c:v>
                </c:pt>
                <c:pt idx="234">
                  <c:v>2.3599999999999999E-2</c:v>
                </c:pt>
                <c:pt idx="235">
                  <c:v>2.3599999999999999E-2</c:v>
                </c:pt>
                <c:pt idx="236">
                  <c:v>2.5499999999999998E-2</c:v>
                </c:pt>
                <c:pt idx="237">
                  <c:v>2.53E-2</c:v>
                </c:pt>
                <c:pt idx="238">
                  <c:v>2.4400000000000002E-2</c:v>
                </c:pt>
                <c:pt idx="239">
                  <c:v>2.5499999999999998E-2</c:v>
                </c:pt>
                <c:pt idx="240">
                  <c:v>2.6100000000000002E-2</c:v>
                </c:pt>
                <c:pt idx="241">
                  <c:v>2.5999999999999999E-2</c:v>
                </c:pt>
                <c:pt idx="242">
                  <c:v>2.7099999999999999E-2</c:v>
                </c:pt>
                <c:pt idx="243">
                  <c:v>2.6700000000000002E-2</c:v>
                </c:pt>
                <c:pt idx="244">
                  <c:v>2.6599999999999999E-2</c:v>
                </c:pt>
                <c:pt idx="245">
                  <c:v>2.8899999999999999E-2</c:v>
                </c:pt>
                <c:pt idx="246">
                  <c:v>0.03</c:v>
                </c:pt>
                <c:pt idx="247">
                  <c:v>3.0700000000000002E-2</c:v>
                </c:pt>
                <c:pt idx="248">
                  <c:v>3.1300000000000001E-2</c:v>
                </c:pt>
                <c:pt idx="249">
                  <c:v>3.1899999999999998E-2</c:v>
                </c:pt>
                <c:pt idx="250">
                  <c:v>3.3799999999999997E-2</c:v>
                </c:pt>
                <c:pt idx="251">
                  <c:v>3.7400000000000003E-2</c:v>
                </c:pt>
                <c:pt idx="252">
                  <c:v>3.7400000000000003E-2</c:v>
                </c:pt>
                <c:pt idx="253">
                  <c:v>3.7600000000000001E-2</c:v>
                </c:pt>
                <c:pt idx="254">
                  <c:v>3.9100000000000003E-2</c:v>
                </c:pt>
                <c:pt idx="255">
                  <c:v>4.0500000000000001E-2</c:v>
                </c:pt>
                <c:pt idx="256">
                  <c:v>4.2000000000000003E-2</c:v>
                </c:pt>
                <c:pt idx="257">
                  <c:v>4.4200000000000003E-2</c:v>
                </c:pt>
                <c:pt idx="258">
                  <c:v>4.6699999999999998E-2</c:v>
                </c:pt>
                <c:pt idx="259">
                  <c:v>4.7699999999999999E-2</c:v>
                </c:pt>
                <c:pt idx="260">
                  <c:v>4.9000000000000002E-2</c:v>
                </c:pt>
                <c:pt idx="261">
                  <c:v>5.1400000000000001E-2</c:v>
                </c:pt>
                <c:pt idx="262">
                  <c:v>5.4199999999999998E-2</c:v>
                </c:pt>
                <c:pt idx="263">
                  <c:v>5.6300000000000003E-2</c:v>
                </c:pt>
                <c:pt idx="264">
                  <c:v>5.8299999999999998E-2</c:v>
                </c:pt>
                <c:pt idx="265">
                  <c:v>6.0600000000000001E-2</c:v>
                </c:pt>
                <c:pt idx="266">
                  <c:v>6.2700000000000006E-2</c:v>
                </c:pt>
                <c:pt idx="267">
                  <c:v>6.54E-2</c:v>
                </c:pt>
                <c:pt idx="268">
                  <c:v>6.7900000000000002E-2</c:v>
                </c:pt>
                <c:pt idx="269">
                  <c:v>7.0900000000000005E-2</c:v>
                </c:pt>
                <c:pt idx="270">
                  <c:v>7.4999999999999997E-2</c:v>
                </c:pt>
                <c:pt idx="271">
                  <c:v>7.7399999999999997E-2</c:v>
                </c:pt>
                <c:pt idx="272">
                  <c:v>7.9699999999999993E-2</c:v>
                </c:pt>
                <c:pt idx="273">
                  <c:v>8.3299999999999999E-2</c:v>
                </c:pt>
                <c:pt idx="274">
                  <c:v>8.7300000000000003E-2</c:v>
                </c:pt>
                <c:pt idx="275">
                  <c:v>9.0999999999999998E-2</c:v>
                </c:pt>
                <c:pt idx="276">
                  <c:v>9.4299999999999995E-2</c:v>
                </c:pt>
                <c:pt idx="277">
                  <c:v>9.7299999999999998E-2</c:v>
                </c:pt>
                <c:pt idx="278">
                  <c:v>0.10100000000000001</c:v>
                </c:pt>
                <c:pt idx="279">
                  <c:v>0.106</c:v>
                </c:pt>
                <c:pt idx="280">
                  <c:v>0.111</c:v>
                </c:pt>
                <c:pt idx="281">
                  <c:v>0.115</c:v>
                </c:pt>
                <c:pt idx="282">
                  <c:v>0.11899999999999999</c:v>
                </c:pt>
                <c:pt idx="283">
                  <c:v>0.122</c:v>
                </c:pt>
                <c:pt idx="284">
                  <c:v>0.127</c:v>
                </c:pt>
                <c:pt idx="285">
                  <c:v>0.13300000000000001</c:v>
                </c:pt>
                <c:pt idx="286">
                  <c:v>0.13800000000000001</c:v>
                </c:pt>
                <c:pt idx="287">
                  <c:v>0.14299999999999999</c:v>
                </c:pt>
                <c:pt idx="288">
                  <c:v>0.14799999999999999</c:v>
                </c:pt>
                <c:pt idx="289">
                  <c:v>0.152</c:v>
                </c:pt>
                <c:pt idx="290">
                  <c:v>0.157</c:v>
                </c:pt>
                <c:pt idx="291">
                  <c:v>0.16200000000000001</c:v>
                </c:pt>
                <c:pt idx="292">
                  <c:v>0.16700000000000001</c:v>
                </c:pt>
                <c:pt idx="293">
                  <c:v>0.17100000000000001</c:v>
                </c:pt>
                <c:pt idx="294">
                  <c:v>0.17499999999999999</c:v>
                </c:pt>
                <c:pt idx="295">
                  <c:v>0.18</c:v>
                </c:pt>
                <c:pt idx="296">
                  <c:v>0.184</c:v>
                </c:pt>
                <c:pt idx="297">
                  <c:v>0.188</c:v>
                </c:pt>
                <c:pt idx="298">
                  <c:v>0.191</c:v>
                </c:pt>
                <c:pt idx="299">
                  <c:v>0.19400000000000001</c:v>
                </c:pt>
                <c:pt idx="300">
                  <c:v>0.19800000000000001</c:v>
                </c:pt>
                <c:pt idx="301">
                  <c:v>0.2</c:v>
                </c:pt>
                <c:pt idx="302">
                  <c:v>0.20200000000000001</c:v>
                </c:pt>
                <c:pt idx="303">
                  <c:v>0.20399999999999999</c:v>
                </c:pt>
                <c:pt idx="304">
                  <c:v>0.20499999999999999</c:v>
                </c:pt>
                <c:pt idx="305">
                  <c:v>0.20499999999999999</c:v>
                </c:pt>
                <c:pt idx="306">
                  <c:v>0.20499999999999999</c:v>
                </c:pt>
                <c:pt idx="307">
                  <c:v>0.20499999999999999</c:v>
                </c:pt>
                <c:pt idx="308">
                  <c:v>0.20399999999999999</c:v>
                </c:pt>
                <c:pt idx="309">
                  <c:v>0.20100000000000001</c:v>
                </c:pt>
                <c:pt idx="310">
                  <c:v>0.19900000000000001</c:v>
                </c:pt>
                <c:pt idx="311">
                  <c:v>0.19700000000000001</c:v>
                </c:pt>
                <c:pt idx="312">
                  <c:v>0.19400000000000001</c:v>
                </c:pt>
                <c:pt idx="313">
                  <c:v>0.19</c:v>
                </c:pt>
                <c:pt idx="314">
                  <c:v>0.187</c:v>
                </c:pt>
                <c:pt idx="315">
                  <c:v>0.183</c:v>
                </c:pt>
                <c:pt idx="316">
                  <c:v>0.17799999999999999</c:v>
                </c:pt>
                <c:pt idx="317">
                  <c:v>0.17199999999999999</c:v>
                </c:pt>
                <c:pt idx="318">
                  <c:v>0.16600000000000001</c:v>
                </c:pt>
                <c:pt idx="319">
                  <c:v>0.159</c:v>
                </c:pt>
                <c:pt idx="320">
                  <c:v>0.153</c:v>
                </c:pt>
                <c:pt idx="321">
                  <c:v>0.14799999999999999</c:v>
                </c:pt>
                <c:pt idx="322">
                  <c:v>0.14199999999999999</c:v>
                </c:pt>
                <c:pt idx="323">
                  <c:v>0.13500000000000001</c:v>
                </c:pt>
                <c:pt idx="324">
                  <c:v>0.13</c:v>
                </c:pt>
                <c:pt idx="325">
                  <c:v>0.123</c:v>
                </c:pt>
                <c:pt idx="326">
                  <c:v>0.115</c:v>
                </c:pt>
                <c:pt idx="327">
                  <c:v>0.109</c:v>
                </c:pt>
                <c:pt idx="328">
                  <c:v>0.104</c:v>
                </c:pt>
                <c:pt idx="329">
                  <c:v>9.7699999999999995E-2</c:v>
                </c:pt>
                <c:pt idx="330">
                  <c:v>9.0300000000000005E-2</c:v>
                </c:pt>
                <c:pt idx="331">
                  <c:v>8.2699999999999996E-2</c:v>
                </c:pt>
                <c:pt idx="332">
                  <c:v>7.7700000000000005E-2</c:v>
                </c:pt>
                <c:pt idx="333">
                  <c:v>7.3099999999999998E-2</c:v>
                </c:pt>
                <c:pt idx="334">
                  <c:v>6.8400000000000002E-2</c:v>
                </c:pt>
                <c:pt idx="335">
                  <c:v>6.2799999999999995E-2</c:v>
                </c:pt>
                <c:pt idx="336">
                  <c:v>5.7700000000000001E-2</c:v>
                </c:pt>
                <c:pt idx="337">
                  <c:v>5.2999999999999999E-2</c:v>
                </c:pt>
                <c:pt idx="338">
                  <c:v>4.7399999999999998E-2</c:v>
                </c:pt>
                <c:pt idx="339">
                  <c:v>4.1700000000000001E-2</c:v>
                </c:pt>
                <c:pt idx="340">
                  <c:v>3.8300000000000001E-2</c:v>
                </c:pt>
                <c:pt idx="341">
                  <c:v>3.5999999999999997E-2</c:v>
                </c:pt>
                <c:pt idx="342">
                  <c:v>3.3000000000000002E-2</c:v>
                </c:pt>
                <c:pt idx="343">
                  <c:v>2.98E-2</c:v>
                </c:pt>
                <c:pt idx="344">
                  <c:v>2.6100000000000002E-2</c:v>
                </c:pt>
                <c:pt idx="345">
                  <c:v>2.4299999999999999E-2</c:v>
                </c:pt>
                <c:pt idx="346">
                  <c:v>2.1899999999999999E-2</c:v>
                </c:pt>
                <c:pt idx="347">
                  <c:v>1.83E-2</c:v>
                </c:pt>
                <c:pt idx="348">
                  <c:v>1.6400000000000001E-2</c:v>
                </c:pt>
                <c:pt idx="349">
                  <c:v>1.43E-2</c:v>
                </c:pt>
                <c:pt idx="350">
                  <c:v>1.37E-2</c:v>
                </c:pt>
                <c:pt idx="351">
                  <c:v>1.2800000000000001E-2</c:v>
                </c:pt>
                <c:pt idx="352">
                  <c:v>9.7400000000000004E-3</c:v>
                </c:pt>
                <c:pt idx="353">
                  <c:v>7.8899999999999994E-3</c:v>
                </c:pt>
                <c:pt idx="354">
                  <c:v>6.1999999999999998E-3</c:v>
                </c:pt>
                <c:pt idx="355">
                  <c:v>6.0899999999999999E-3</c:v>
                </c:pt>
                <c:pt idx="356">
                  <c:v>5.3400000000000001E-3</c:v>
                </c:pt>
                <c:pt idx="357">
                  <c:v>2.9099999999999998E-3</c:v>
                </c:pt>
                <c:pt idx="358">
                  <c:v>2.2499999999999998E-3</c:v>
                </c:pt>
                <c:pt idx="359">
                  <c:v>3.7200000000000002E-3</c:v>
                </c:pt>
                <c:pt idx="360">
                  <c:v>2.33E-3</c:v>
                </c:pt>
                <c:pt idx="361">
                  <c:v>1.91E-3</c:v>
                </c:pt>
                <c:pt idx="362">
                  <c:v>2.2000000000000001E-3</c:v>
                </c:pt>
                <c:pt idx="363">
                  <c:v>5.2200000000000002E-5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58C-4B36-97BC-1011729A39FF}"/>
            </c:ext>
          </c:extLst>
        </c:ser>
        <c:ser>
          <c:idx val="3"/>
          <c:order val="3"/>
          <c:tx>
            <c:v>Cyt bh</c:v>
          </c:tx>
          <c:spPr>
            <a:ln w="19050" cap="rnd">
              <a:solidFill>
                <a:srgbClr val="933BAF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lvtemporary_975041!$K$2:$K$373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lvtemporary_975041!$L$2:$L$373</c:f>
              <c:numCache>
                <c:formatCode>General</c:formatCode>
                <c:ptCount val="372"/>
                <c:pt idx="0">
                  <c:v>-1.21E-2</c:v>
                </c:pt>
                <c:pt idx="1">
                  <c:v>-1.1900000000000001E-2</c:v>
                </c:pt>
                <c:pt idx="2">
                  <c:v>-1.18E-2</c:v>
                </c:pt>
                <c:pt idx="3">
                  <c:v>-1.1599999999999999E-2</c:v>
                </c:pt>
                <c:pt idx="4">
                  <c:v>-1.14E-2</c:v>
                </c:pt>
                <c:pt idx="5">
                  <c:v>-1.1299999999999999E-2</c:v>
                </c:pt>
                <c:pt idx="6">
                  <c:v>-1.14E-2</c:v>
                </c:pt>
                <c:pt idx="7">
                  <c:v>-1.14E-2</c:v>
                </c:pt>
                <c:pt idx="8">
                  <c:v>-1.11E-2</c:v>
                </c:pt>
                <c:pt idx="9">
                  <c:v>-1.09E-2</c:v>
                </c:pt>
                <c:pt idx="10">
                  <c:v>-1.09E-2</c:v>
                </c:pt>
                <c:pt idx="11">
                  <c:v>-1.09E-2</c:v>
                </c:pt>
                <c:pt idx="12">
                  <c:v>-1.0699999999999999E-2</c:v>
                </c:pt>
                <c:pt idx="13">
                  <c:v>-1.0500000000000001E-2</c:v>
                </c:pt>
                <c:pt idx="14">
                  <c:v>-1.0500000000000001E-2</c:v>
                </c:pt>
                <c:pt idx="15">
                  <c:v>-1.04E-2</c:v>
                </c:pt>
                <c:pt idx="16">
                  <c:v>-1.03E-2</c:v>
                </c:pt>
                <c:pt idx="17">
                  <c:v>-1.0200000000000001E-2</c:v>
                </c:pt>
                <c:pt idx="18">
                  <c:v>-1.01E-2</c:v>
                </c:pt>
                <c:pt idx="19">
                  <c:v>-9.9299999999999996E-3</c:v>
                </c:pt>
                <c:pt idx="20">
                  <c:v>-9.7400000000000004E-3</c:v>
                </c:pt>
                <c:pt idx="21">
                  <c:v>-9.6100000000000005E-3</c:v>
                </c:pt>
                <c:pt idx="22">
                  <c:v>-9.6299999999999997E-3</c:v>
                </c:pt>
                <c:pt idx="23">
                  <c:v>-9.6600000000000002E-3</c:v>
                </c:pt>
                <c:pt idx="24">
                  <c:v>-9.58E-3</c:v>
                </c:pt>
                <c:pt idx="25">
                  <c:v>-9.4599999999999997E-3</c:v>
                </c:pt>
                <c:pt idx="26">
                  <c:v>-9.3500000000000007E-3</c:v>
                </c:pt>
                <c:pt idx="27">
                  <c:v>-9.2399999999999999E-3</c:v>
                </c:pt>
                <c:pt idx="28">
                  <c:v>-9.1199999999999996E-3</c:v>
                </c:pt>
                <c:pt idx="29">
                  <c:v>-8.9300000000000004E-3</c:v>
                </c:pt>
                <c:pt idx="30">
                  <c:v>-8.8000000000000005E-3</c:v>
                </c:pt>
                <c:pt idx="31">
                  <c:v>-8.7799999999999996E-3</c:v>
                </c:pt>
                <c:pt idx="32">
                  <c:v>-8.8599999999999998E-3</c:v>
                </c:pt>
                <c:pt idx="33">
                  <c:v>-8.8800000000000007E-3</c:v>
                </c:pt>
                <c:pt idx="34">
                  <c:v>-8.6800000000000002E-3</c:v>
                </c:pt>
                <c:pt idx="35">
                  <c:v>-8.5800000000000008E-3</c:v>
                </c:pt>
                <c:pt idx="36">
                  <c:v>-8.6E-3</c:v>
                </c:pt>
                <c:pt idx="37">
                  <c:v>-8.43E-3</c:v>
                </c:pt>
                <c:pt idx="38">
                  <c:v>-8.2000000000000007E-3</c:v>
                </c:pt>
                <c:pt idx="39">
                  <c:v>-8.0700000000000008E-3</c:v>
                </c:pt>
                <c:pt idx="40">
                  <c:v>-7.9399999999999991E-3</c:v>
                </c:pt>
                <c:pt idx="41">
                  <c:v>-7.8499999999999993E-3</c:v>
                </c:pt>
                <c:pt idx="42">
                  <c:v>-7.8300000000000002E-3</c:v>
                </c:pt>
                <c:pt idx="43">
                  <c:v>-7.79E-3</c:v>
                </c:pt>
                <c:pt idx="44">
                  <c:v>-7.6499999999999997E-3</c:v>
                </c:pt>
                <c:pt idx="45">
                  <c:v>-7.45E-3</c:v>
                </c:pt>
                <c:pt idx="46">
                  <c:v>-7.4400000000000004E-3</c:v>
                </c:pt>
                <c:pt idx="47">
                  <c:v>-7.5700000000000003E-3</c:v>
                </c:pt>
                <c:pt idx="48">
                  <c:v>-7.4999999999999997E-3</c:v>
                </c:pt>
                <c:pt idx="49">
                  <c:v>-7.1500000000000001E-3</c:v>
                </c:pt>
                <c:pt idx="50">
                  <c:v>-6.9300000000000004E-3</c:v>
                </c:pt>
                <c:pt idx="51">
                  <c:v>-6.7499999999999999E-3</c:v>
                </c:pt>
                <c:pt idx="52">
                  <c:v>-6.4999999999999997E-3</c:v>
                </c:pt>
                <c:pt idx="53">
                  <c:v>-6.3400000000000001E-3</c:v>
                </c:pt>
                <c:pt idx="54">
                  <c:v>-6.2399999999999999E-3</c:v>
                </c:pt>
                <c:pt idx="55">
                  <c:v>-6.0899999999999999E-3</c:v>
                </c:pt>
                <c:pt idx="56">
                  <c:v>-5.8100000000000001E-3</c:v>
                </c:pt>
                <c:pt idx="57">
                  <c:v>-5.5599999999999998E-3</c:v>
                </c:pt>
                <c:pt idx="58">
                  <c:v>-5.3699999999999998E-3</c:v>
                </c:pt>
                <c:pt idx="59">
                  <c:v>-5.1500000000000001E-3</c:v>
                </c:pt>
                <c:pt idx="60">
                  <c:v>-4.96E-3</c:v>
                </c:pt>
                <c:pt idx="61">
                  <c:v>-4.8399999999999997E-3</c:v>
                </c:pt>
                <c:pt idx="62">
                  <c:v>-4.5700000000000003E-3</c:v>
                </c:pt>
                <c:pt idx="63">
                  <c:v>-4.3E-3</c:v>
                </c:pt>
                <c:pt idx="64">
                  <c:v>-4.0400000000000002E-3</c:v>
                </c:pt>
                <c:pt idx="65">
                  <c:v>-3.8400000000000001E-3</c:v>
                </c:pt>
                <c:pt idx="66">
                  <c:v>-3.5899999999999999E-3</c:v>
                </c:pt>
                <c:pt idx="67">
                  <c:v>-3.0400000000000002E-3</c:v>
                </c:pt>
                <c:pt idx="68">
                  <c:v>-2.7799999999999999E-3</c:v>
                </c:pt>
                <c:pt idx="69">
                  <c:v>-2.63E-3</c:v>
                </c:pt>
                <c:pt idx="70">
                  <c:v>-2.2599999999999999E-3</c:v>
                </c:pt>
                <c:pt idx="71">
                  <c:v>-1.9499999999999999E-3</c:v>
                </c:pt>
                <c:pt idx="72">
                  <c:v>-1.8500000000000001E-3</c:v>
                </c:pt>
                <c:pt idx="73">
                  <c:v>-1.6900000000000001E-3</c:v>
                </c:pt>
                <c:pt idx="74">
                  <c:v>-1.47E-3</c:v>
                </c:pt>
                <c:pt idx="75">
                  <c:v>-1.2899999999999999E-3</c:v>
                </c:pt>
                <c:pt idx="76">
                  <c:v>-1.09E-3</c:v>
                </c:pt>
                <c:pt idx="77">
                  <c:v>-7.6999999999999996E-4</c:v>
                </c:pt>
                <c:pt idx="78">
                  <c:v>-4.2099999999999999E-4</c:v>
                </c:pt>
                <c:pt idx="79">
                  <c:v>-1.8200000000000001E-4</c:v>
                </c:pt>
                <c:pt idx="80">
                  <c:v>1.13E-4</c:v>
                </c:pt>
                <c:pt idx="81">
                  <c:v>2.04E-4</c:v>
                </c:pt>
                <c:pt idx="82">
                  <c:v>2.7E-4</c:v>
                </c:pt>
                <c:pt idx="83">
                  <c:v>4.5300000000000001E-4</c:v>
                </c:pt>
                <c:pt idx="84">
                  <c:v>5.6099999999999998E-4</c:v>
                </c:pt>
                <c:pt idx="85">
                  <c:v>7.7399999999999995E-4</c:v>
                </c:pt>
                <c:pt idx="86">
                  <c:v>1.0499999999999999E-3</c:v>
                </c:pt>
                <c:pt idx="87">
                  <c:v>1.34E-3</c:v>
                </c:pt>
                <c:pt idx="88">
                  <c:v>1.4599999999999999E-3</c:v>
                </c:pt>
                <c:pt idx="89">
                  <c:v>1.6199999999999999E-3</c:v>
                </c:pt>
                <c:pt idx="90">
                  <c:v>1.8E-3</c:v>
                </c:pt>
                <c:pt idx="91">
                  <c:v>2.1199999999999999E-3</c:v>
                </c:pt>
                <c:pt idx="92">
                  <c:v>2.3900000000000002E-3</c:v>
                </c:pt>
                <c:pt idx="93">
                  <c:v>2.7000000000000001E-3</c:v>
                </c:pt>
                <c:pt idx="94">
                  <c:v>3.2200000000000002E-3</c:v>
                </c:pt>
                <c:pt idx="95">
                  <c:v>3.48E-3</c:v>
                </c:pt>
                <c:pt idx="96">
                  <c:v>3.8600000000000001E-3</c:v>
                </c:pt>
                <c:pt idx="97">
                  <c:v>4.3800000000000002E-3</c:v>
                </c:pt>
                <c:pt idx="98">
                  <c:v>4.8700000000000002E-3</c:v>
                </c:pt>
                <c:pt idx="99">
                  <c:v>5.3200000000000001E-3</c:v>
                </c:pt>
                <c:pt idx="100">
                  <c:v>5.7000000000000002E-3</c:v>
                </c:pt>
                <c:pt idx="101">
                  <c:v>6.1000000000000004E-3</c:v>
                </c:pt>
                <c:pt idx="102">
                  <c:v>6.6100000000000004E-3</c:v>
                </c:pt>
                <c:pt idx="103">
                  <c:v>7.0699999999999999E-3</c:v>
                </c:pt>
                <c:pt idx="104">
                  <c:v>7.4900000000000001E-3</c:v>
                </c:pt>
                <c:pt idx="105">
                  <c:v>7.9399999999999991E-3</c:v>
                </c:pt>
                <c:pt idx="106">
                  <c:v>8.3199999999999993E-3</c:v>
                </c:pt>
                <c:pt idx="107">
                  <c:v>8.5800000000000008E-3</c:v>
                </c:pt>
                <c:pt idx="108">
                  <c:v>8.8100000000000001E-3</c:v>
                </c:pt>
                <c:pt idx="109">
                  <c:v>8.9800000000000001E-3</c:v>
                </c:pt>
                <c:pt idx="110">
                  <c:v>9.1199999999999996E-3</c:v>
                </c:pt>
                <c:pt idx="111">
                  <c:v>9.1699999999999993E-3</c:v>
                </c:pt>
                <c:pt idx="112">
                  <c:v>9.0500000000000008E-3</c:v>
                </c:pt>
                <c:pt idx="113">
                  <c:v>8.8199999999999997E-3</c:v>
                </c:pt>
                <c:pt idx="114">
                  <c:v>8.5500000000000003E-3</c:v>
                </c:pt>
                <c:pt idx="115">
                  <c:v>8.1799999999999998E-3</c:v>
                </c:pt>
                <c:pt idx="116">
                  <c:v>7.7299999999999999E-3</c:v>
                </c:pt>
                <c:pt idx="117">
                  <c:v>7.1999999999999998E-3</c:v>
                </c:pt>
                <c:pt idx="118">
                  <c:v>6.6400000000000001E-3</c:v>
                </c:pt>
                <c:pt idx="119">
                  <c:v>6.11E-3</c:v>
                </c:pt>
                <c:pt idx="120">
                  <c:v>5.5599999999999998E-3</c:v>
                </c:pt>
                <c:pt idx="121">
                  <c:v>5.0600000000000003E-3</c:v>
                </c:pt>
                <c:pt idx="122">
                  <c:v>4.6299999999999996E-3</c:v>
                </c:pt>
                <c:pt idx="123">
                  <c:v>4.2399999999999998E-3</c:v>
                </c:pt>
                <c:pt idx="124">
                  <c:v>3.8400000000000001E-3</c:v>
                </c:pt>
                <c:pt idx="125">
                  <c:v>3.3800000000000002E-3</c:v>
                </c:pt>
                <c:pt idx="126">
                  <c:v>2.8600000000000001E-3</c:v>
                </c:pt>
                <c:pt idx="127">
                  <c:v>2.3600000000000001E-3</c:v>
                </c:pt>
                <c:pt idx="128">
                  <c:v>1.92E-3</c:v>
                </c:pt>
                <c:pt idx="129">
                  <c:v>1.49E-3</c:v>
                </c:pt>
                <c:pt idx="130">
                  <c:v>1.07E-3</c:v>
                </c:pt>
                <c:pt idx="131">
                  <c:v>6.8400000000000004E-4</c:v>
                </c:pt>
                <c:pt idx="132">
                  <c:v>2.3900000000000001E-4</c:v>
                </c:pt>
                <c:pt idx="133">
                  <c:v>-2.9700000000000001E-4</c:v>
                </c:pt>
                <c:pt idx="134">
                  <c:v>-8.7200000000000005E-4</c:v>
                </c:pt>
                <c:pt idx="135">
                  <c:v>-1.32E-3</c:v>
                </c:pt>
                <c:pt idx="136">
                  <c:v>-1.64E-3</c:v>
                </c:pt>
                <c:pt idx="137">
                  <c:v>-2.0300000000000001E-3</c:v>
                </c:pt>
                <c:pt idx="138">
                  <c:v>-2.48E-3</c:v>
                </c:pt>
                <c:pt idx="139">
                  <c:v>-2.7599999999999999E-3</c:v>
                </c:pt>
                <c:pt idx="140">
                  <c:v>-3.0300000000000001E-3</c:v>
                </c:pt>
                <c:pt idx="141">
                  <c:v>-3.4099999999999998E-3</c:v>
                </c:pt>
                <c:pt idx="142">
                  <c:v>-3.6900000000000001E-3</c:v>
                </c:pt>
                <c:pt idx="143">
                  <c:v>-3.9300000000000003E-3</c:v>
                </c:pt>
                <c:pt idx="144">
                  <c:v>-4.1799999999999997E-3</c:v>
                </c:pt>
                <c:pt idx="145">
                  <c:v>-4.2100000000000002E-3</c:v>
                </c:pt>
                <c:pt idx="146">
                  <c:v>-4.0899999999999999E-3</c:v>
                </c:pt>
                <c:pt idx="147">
                  <c:v>-4.0600000000000002E-3</c:v>
                </c:pt>
                <c:pt idx="148">
                  <c:v>-4.0200000000000001E-3</c:v>
                </c:pt>
                <c:pt idx="149">
                  <c:v>-3.9500000000000004E-3</c:v>
                </c:pt>
                <c:pt idx="150">
                  <c:v>-3.82E-3</c:v>
                </c:pt>
                <c:pt idx="151">
                  <c:v>-3.6099999999999999E-3</c:v>
                </c:pt>
                <c:pt idx="152">
                  <c:v>-3.2799999999999999E-3</c:v>
                </c:pt>
                <c:pt idx="153">
                  <c:v>-2.8700000000000002E-3</c:v>
                </c:pt>
                <c:pt idx="154">
                  <c:v>-2.5400000000000002E-3</c:v>
                </c:pt>
                <c:pt idx="155">
                  <c:v>-2.1299999999999999E-3</c:v>
                </c:pt>
                <c:pt idx="156">
                  <c:v>-1.5200000000000001E-3</c:v>
                </c:pt>
                <c:pt idx="157">
                  <c:v>-8.9099999999999997E-4</c:v>
                </c:pt>
                <c:pt idx="158">
                  <c:v>-3.7800000000000003E-4</c:v>
                </c:pt>
                <c:pt idx="159">
                  <c:v>1.5200000000000001E-4</c:v>
                </c:pt>
                <c:pt idx="160">
                  <c:v>7.8100000000000001E-4</c:v>
                </c:pt>
                <c:pt idx="161">
                  <c:v>1.5100000000000001E-3</c:v>
                </c:pt>
                <c:pt idx="162">
                  <c:v>2.3500000000000001E-3</c:v>
                </c:pt>
                <c:pt idx="163">
                  <c:v>3.3300000000000001E-3</c:v>
                </c:pt>
                <c:pt idx="164">
                  <c:v>4.2500000000000003E-3</c:v>
                </c:pt>
                <c:pt idx="165">
                  <c:v>5.1500000000000001E-3</c:v>
                </c:pt>
                <c:pt idx="166">
                  <c:v>6.2500000000000003E-3</c:v>
                </c:pt>
                <c:pt idx="167">
                  <c:v>7.4400000000000004E-3</c:v>
                </c:pt>
                <c:pt idx="168">
                  <c:v>8.77E-3</c:v>
                </c:pt>
                <c:pt idx="169">
                  <c:v>1.0200000000000001E-2</c:v>
                </c:pt>
                <c:pt idx="170">
                  <c:v>1.18E-2</c:v>
                </c:pt>
                <c:pt idx="171">
                  <c:v>1.37E-2</c:v>
                </c:pt>
                <c:pt idx="172">
                  <c:v>1.5699999999999999E-2</c:v>
                </c:pt>
                <c:pt idx="173">
                  <c:v>1.78E-2</c:v>
                </c:pt>
                <c:pt idx="174">
                  <c:v>1.9900000000000001E-2</c:v>
                </c:pt>
                <c:pt idx="175">
                  <c:v>2.2100000000000002E-2</c:v>
                </c:pt>
                <c:pt idx="176">
                  <c:v>2.46E-2</c:v>
                </c:pt>
                <c:pt idx="177">
                  <c:v>2.7099999999999999E-2</c:v>
                </c:pt>
                <c:pt idx="178">
                  <c:v>2.9499999999999998E-2</c:v>
                </c:pt>
                <c:pt idx="179">
                  <c:v>3.2000000000000001E-2</c:v>
                </c:pt>
                <c:pt idx="180">
                  <c:v>3.4799999999999998E-2</c:v>
                </c:pt>
                <c:pt idx="181">
                  <c:v>3.73E-2</c:v>
                </c:pt>
                <c:pt idx="182">
                  <c:v>3.9800000000000002E-2</c:v>
                </c:pt>
                <c:pt idx="183">
                  <c:v>4.2299999999999997E-2</c:v>
                </c:pt>
                <c:pt idx="184">
                  <c:v>4.4600000000000001E-2</c:v>
                </c:pt>
                <c:pt idx="185">
                  <c:v>4.6699999999999998E-2</c:v>
                </c:pt>
                <c:pt idx="186">
                  <c:v>4.87E-2</c:v>
                </c:pt>
                <c:pt idx="187">
                  <c:v>5.0500000000000003E-2</c:v>
                </c:pt>
                <c:pt idx="188">
                  <c:v>5.1999999999999998E-2</c:v>
                </c:pt>
                <c:pt idx="189">
                  <c:v>5.3199999999999997E-2</c:v>
                </c:pt>
                <c:pt idx="190">
                  <c:v>5.3999999999999999E-2</c:v>
                </c:pt>
                <c:pt idx="191">
                  <c:v>5.4399999999999997E-2</c:v>
                </c:pt>
                <c:pt idx="192">
                  <c:v>5.4399999999999997E-2</c:v>
                </c:pt>
                <c:pt idx="193">
                  <c:v>5.3900000000000003E-2</c:v>
                </c:pt>
                <c:pt idx="194">
                  <c:v>5.2900000000000003E-2</c:v>
                </c:pt>
                <c:pt idx="195">
                  <c:v>5.1400000000000001E-2</c:v>
                </c:pt>
                <c:pt idx="196">
                  <c:v>4.9599999999999998E-2</c:v>
                </c:pt>
                <c:pt idx="197">
                  <c:v>4.7399999999999998E-2</c:v>
                </c:pt>
                <c:pt idx="198">
                  <c:v>4.48E-2</c:v>
                </c:pt>
                <c:pt idx="199">
                  <c:v>4.19E-2</c:v>
                </c:pt>
                <c:pt idx="200">
                  <c:v>3.8800000000000001E-2</c:v>
                </c:pt>
                <c:pt idx="201">
                  <c:v>3.5499999999999997E-2</c:v>
                </c:pt>
                <c:pt idx="202">
                  <c:v>3.2199999999999999E-2</c:v>
                </c:pt>
                <c:pt idx="203">
                  <c:v>2.8799999999999999E-2</c:v>
                </c:pt>
                <c:pt idx="204">
                  <c:v>2.5399999999999999E-2</c:v>
                </c:pt>
                <c:pt idx="205">
                  <c:v>2.2200000000000001E-2</c:v>
                </c:pt>
                <c:pt idx="206">
                  <c:v>1.89E-2</c:v>
                </c:pt>
                <c:pt idx="207">
                  <c:v>1.5900000000000001E-2</c:v>
                </c:pt>
                <c:pt idx="208">
                  <c:v>1.3100000000000001E-2</c:v>
                </c:pt>
                <c:pt idx="209">
                  <c:v>1.03E-2</c:v>
                </c:pt>
                <c:pt idx="210">
                  <c:v>7.7499999999999999E-3</c:v>
                </c:pt>
                <c:pt idx="211">
                  <c:v>5.4099999999999999E-3</c:v>
                </c:pt>
                <c:pt idx="212">
                  <c:v>3.3500000000000001E-3</c:v>
                </c:pt>
                <c:pt idx="213">
                  <c:v>1.41E-3</c:v>
                </c:pt>
                <c:pt idx="214">
                  <c:v>-3.9399999999999998E-4</c:v>
                </c:pt>
                <c:pt idx="215">
                  <c:v>-1.8400000000000001E-3</c:v>
                </c:pt>
                <c:pt idx="216">
                  <c:v>-3.0100000000000001E-3</c:v>
                </c:pt>
                <c:pt idx="217">
                  <c:v>-4.2199999999999998E-3</c:v>
                </c:pt>
                <c:pt idx="218">
                  <c:v>-5.4099999999999999E-3</c:v>
                </c:pt>
                <c:pt idx="219">
                  <c:v>-6.3699999999999998E-3</c:v>
                </c:pt>
                <c:pt idx="220">
                  <c:v>-7.1900000000000002E-3</c:v>
                </c:pt>
                <c:pt idx="221">
                  <c:v>-7.9000000000000008E-3</c:v>
                </c:pt>
                <c:pt idx="222">
                  <c:v>-8.5000000000000006E-3</c:v>
                </c:pt>
                <c:pt idx="223">
                  <c:v>-8.9999999999999993E-3</c:v>
                </c:pt>
                <c:pt idx="224">
                  <c:v>-9.4599999999999997E-3</c:v>
                </c:pt>
                <c:pt idx="225">
                  <c:v>-9.8899999999999995E-3</c:v>
                </c:pt>
                <c:pt idx="226">
                  <c:v>-1.0200000000000001E-2</c:v>
                </c:pt>
                <c:pt idx="227">
                  <c:v>-1.0500000000000001E-2</c:v>
                </c:pt>
                <c:pt idx="228">
                  <c:v>-1.0699999999999999E-2</c:v>
                </c:pt>
                <c:pt idx="229">
                  <c:v>-1.09E-2</c:v>
                </c:pt>
                <c:pt idx="230">
                  <c:v>-1.11E-2</c:v>
                </c:pt>
                <c:pt idx="231">
                  <c:v>-1.11E-2</c:v>
                </c:pt>
                <c:pt idx="232">
                  <c:v>-1.11E-2</c:v>
                </c:pt>
                <c:pt idx="233">
                  <c:v>-1.1299999999999999E-2</c:v>
                </c:pt>
                <c:pt idx="234">
                  <c:v>-1.12E-2</c:v>
                </c:pt>
                <c:pt idx="235">
                  <c:v>-1.12E-2</c:v>
                </c:pt>
                <c:pt idx="236">
                  <c:v>-1.1299999999999999E-2</c:v>
                </c:pt>
                <c:pt idx="237">
                  <c:v>-1.11E-2</c:v>
                </c:pt>
                <c:pt idx="238">
                  <c:v>-1.0999999999999999E-2</c:v>
                </c:pt>
                <c:pt idx="239">
                  <c:v>-1.0999999999999999E-2</c:v>
                </c:pt>
                <c:pt idx="240">
                  <c:v>-1.0999999999999999E-2</c:v>
                </c:pt>
                <c:pt idx="241">
                  <c:v>-1.09E-2</c:v>
                </c:pt>
                <c:pt idx="242">
                  <c:v>-1.0699999999999999E-2</c:v>
                </c:pt>
                <c:pt idx="243">
                  <c:v>-1.06E-2</c:v>
                </c:pt>
                <c:pt idx="244">
                  <c:v>-1.04E-2</c:v>
                </c:pt>
                <c:pt idx="245">
                  <c:v>-1.03E-2</c:v>
                </c:pt>
                <c:pt idx="246">
                  <c:v>-1.01E-2</c:v>
                </c:pt>
                <c:pt idx="247">
                  <c:v>-0.01</c:v>
                </c:pt>
                <c:pt idx="248">
                  <c:v>-9.92E-3</c:v>
                </c:pt>
                <c:pt idx="249">
                  <c:v>-9.8200000000000006E-3</c:v>
                </c:pt>
                <c:pt idx="250">
                  <c:v>-9.6600000000000002E-3</c:v>
                </c:pt>
                <c:pt idx="251">
                  <c:v>-9.4299999999999991E-3</c:v>
                </c:pt>
                <c:pt idx="252">
                  <c:v>-9.2099999999999994E-3</c:v>
                </c:pt>
                <c:pt idx="253">
                  <c:v>-9.2099999999999994E-3</c:v>
                </c:pt>
                <c:pt idx="254">
                  <c:v>-9.1699999999999993E-3</c:v>
                </c:pt>
                <c:pt idx="255">
                  <c:v>-8.9300000000000004E-3</c:v>
                </c:pt>
                <c:pt idx="256">
                  <c:v>-8.7100000000000007E-3</c:v>
                </c:pt>
                <c:pt idx="257">
                  <c:v>-8.4200000000000004E-3</c:v>
                </c:pt>
                <c:pt idx="258">
                  <c:v>-8.2500000000000004E-3</c:v>
                </c:pt>
                <c:pt idx="259">
                  <c:v>-8.1799999999999998E-3</c:v>
                </c:pt>
                <c:pt idx="260">
                  <c:v>-7.92E-3</c:v>
                </c:pt>
                <c:pt idx="261">
                  <c:v>-7.6800000000000002E-3</c:v>
                </c:pt>
                <c:pt idx="262">
                  <c:v>-7.5199999999999998E-3</c:v>
                </c:pt>
                <c:pt idx="263">
                  <c:v>-7.2300000000000003E-3</c:v>
                </c:pt>
                <c:pt idx="264">
                  <c:v>-7.0899999999999999E-3</c:v>
                </c:pt>
                <c:pt idx="265">
                  <c:v>-7.0000000000000001E-3</c:v>
                </c:pt>
                <c:pt idx="266">
                  <c:v>-6.8199999999999997E-3</c:v>
                </c:pt>
                <c:pt idx="267">
                  <c:v>-6.7400000000000003E-3</c:v>
                </c:pt>
                <c:pt idx="268">
                  <c:v>-6.4700000000000001E-3</c:v>
                </c:pt>
                <c:pt idx="269">
                  <c:v>-6.2399999999999999E-3</c:v>
                </c:pt>
                <c:pt idx="270">
                  <c:v>-6.11E-3</c:v>
                </c:pt>
                <c:pt idx="271">
                  <c:v>-5.9300000000000004E-3</c:v>
                </c:pt>
                <c:pt idx="272">
                  <c:v>-5.7400000000000003E-3</c:v>
                </c:pt>
                <c:pt idx="273">
                  <c:v>-5.5700000000000003E-3</c:v>
                </c:pt>
                <c:pt idx="274">
                  <c:v>-5.4400000000000004E-3</c:v>
                </c:pt>
                <c:pt idx="275">
                  <c:v>-5.2700000000000004E-3</c:v>
                </c:pt>
                <c:pt idx="276">
                  <c:v>-5.0600000000000003E-3</c:v>
                </c:pt>
                <c:pt idx="277">
                  <c:v>-4.8900000000000002E-3</c:v>
                </c:pt>
                <c:pt idx="278">
                  <c:v>-4.7499999999999999E-3</c:v>
                </c:pt>
                <c:pt idx="279">
                  <c:v>-4.4600000000000004E-3</c:v>
                </c:pt>
                <c:pt idx="280">
                  <c:v>-4.2399999999999998E-3</c:v>
                </c:pt>
                <c:pt idx="281">
                  <c:v>-4.0899999999999999E-3</c:v>
                </c:pt>
                <c:pt idx="282">
                  <c:v>-3.8999999999999998E-3</c:v>
                </c:pt>
                <c:pt idx="283">
                  <c:v>-3.7100000000000002E-3</c:v>
                </c:pt>
                <c:pt idx="284">
                  <c:v>-3.4399999999999999E-3</c:v>
                </c:pt>
                <c:pt idx="285">
                  <c:v>-3.2599999999999999E-3</c:v>
                </c:pt>
                <c:pt idx="286">
                  <c:v>-3.1199999999999999E-3</c:v>
                </c:pt>
                <c:pt idx="287">
                  <c:v>-2.96E-3</c:v>
                </c:pt>
                <c:pt idx="288">
                  <c:v>-2.7699999999999999E-3</c:v>
                </c:pt>
                <c:pt idx="289">
                  <c:v>-2.48E-3</c:v>
                </c:pt>
                <c:pt idx="290">
                  <c:v>-2.31E-3</c:v>
                </c:pt>
                <c:pt idx="291">
                  <c:v>-2.15E-3</c:v>
                </c:pt>
                <c:pt idx="292">
                  <c:v>-1.9499999999999999E-3</c:v>
                </c:pt>
                <c:pt idx="293">
                  <c:v>-1.7099999999999999E-3</c:v>
                </c:pt>
                <c:pt idx="294">
                  <c:v>-1.57E-3</c:v>
                </c:pt>
                <c:pt idx="295">
                  <c:v>-1.5299999999999999E-3</c:v>
                </c:pt>
                <c:pt idx="296">
                  <c:v>-1.31E-3</c:v>
                </c:pt>
                <c:pt idx="297">
                  <c:v>-1.0399999999999999E-3</c:v>
                </c:pt>
                <c:pt idx="298">
                  <c:v>-9.0700000000000004E-4</c:v>
                </c:pt>
                <c:pt idx="299">
                  <c:v>-9.8200000000000002E-4</c:v>
                </c:pt>
                <c:pt idx="300">
                  <c:v>-9.7400000000000004E-4</c:v>
                </c:pt>
                <c:pt idx="301">
                  <c:v>-7.6000000000000004E-4</c:v>
                </c:pt>
                <c:pt idx="302">
                  <c:v>-5.6800000000000004E-4</c:v>
                </c:pt>
                <c:pt idx="303">
                  <c:v>-4.7100000000000001E-4</c:v>
                </c:pt>
                <c:pt idx="304">
                  <c:v>-3.3300000000000002E-4</c:v>
                </c:pt>
                <c:pt idx="305">
                  <c:v>-1.85E-4</c:v>
                </c:pt>
                <c:pt idx="306">
                  <c:v>-8.3599999999999999E-5</c:v>
                </c:pt>
                <c:pt idx="307">
                  <c:v>-9.6000000000000002E-5</c:v>
                </c:pt>
                <c:pt idx="308">
                  <c:v>-1.64E-4</c:v>
                </c:pt>
                <c:pt idx="309">
                  <c:v>-1.44E-4</c:v>
                </c:pt>
                <c:pt idx="310">
                  <c:v>-3.8699999999999999E-5</c:v>
                </c:pt>
                <c:pt idx="311">
                  <c:v>4.7700000000000001E-5</c:v>
                </c:pt>
                <c:pt idx="312">
                  <c:v>-9.91E-6</c:v>
                </c:pt>
                <c:pt idx="313">
                  <c:v>-8.5799999999999998E-5</c:v>
                </c:pt>
                <c:pt idx="314">
                  <c:v>-6.19E-5</c:v>
                </c:pt>
                <c:pt idx="315">
                  <c:v>-2.8099999999999999E-5</c:v>
                </c:pt>
                <c:pt idx="316">
                  <c:v>8.3100000000000001E-6</c:v>
                </c:pt>
                <c:pt idx="317">
                  <c:v>5.9799999999999997E-5</c:v>
                </c:pt>
                <c:pt idx="318">
                  <c:v>5.6400000000000002E-5</c:v>
                </c:pt>
                <c:pt idx="319">
                  <c:v>1.45E-4</c:v>
                </c:pt>
                <c:pt idx="320">
                  <c:v>2.8899999999999998E-4</c:v>
                </c:pt>
                <c:pt idx="321">
                  <c:v>3.1700000000000001E-4</c:v>
                </c:pt>
                <c:pt idx="322">
                  <c:v>2.3499999999999999E-4</c:v>
                </c:pt>
                <c:pt idx="323">
                  <c:v>1.4200000000000001E-4</c:v>
                </c:pt>
                <c:pt idx="324">
                  <c:v>6.0800000000000001E-5</c:v>
                </c:pt>
                <c:pt idx="325">
                  <c:v>6.6600000000000006E-5</c:v>
                </c:pt>
                <c:pt idx="326">
                  <c:v>-3.01E-5</c:v>
                </c:pt>
                <c:pt idx="327">
                  <c:v>-1.45E-4</c:v>
                </c:pt>
                <c:pt idx="328">
                  <c:v>-1.45E-4</c:v>
                </c:pt>
                <c:pt idx="329">
                  <c:v>-1.4999999999999999E-4</c:v>
                </c:pt>
                <c:pt idx="330">
                  <c:v>-2.5599999999999999E-4</c:v>
                </c:pt>
                <c:pt idx="331">
                  <c:v>-2.3699999999999999E-4</c:v>
                </c:pt>
                <c:pt idx="332">
                  <c:v>-2.2800000000000001E-4</c:v>
                </c:pt>
                <c:pt idx="333">
                  <c:v>-2.2699999999999999E-4</c:v>
                </c:pt>
                <c:pt idx="334">
                  <c:v>-3.7800000000000003E-4</c:v>
                </c:pt>
                <c:pt idx="335">
                  <c:v>-4.2700000000000002E-4</c:v>
                </c:pt>
                <c:pt idx="336">
                  <c:v>-3.39E-4</c:v>
                </c:pt>
                <c:pt idx="337">
                  <c:v>-4.8200000000000001E-4</c:v>
                </c:pt>
                <c:pt idx="338">
                  <c:v>-4.4099999999999999E-4</c:v>
                </c:pt>
                <c:pt idx="339">
                  <c:v>-3.1599999999999998E-4</c:v>
                </c:pt>
                <c:pt idx="340">
                  <c:v>-2.8400000000000002E-4</c:v>
                </c:pt>
                <c:pt idx="341">
                  <c:v>-3.4400000000000001E-4</c:v>
                </c:pt>
                <c:pt idx="342">
                  <c:v>-4.0000000000000002E-4</c:v>
                </c:pt>
                <c:pt idx="343">
                  <c:v>-2.3699999999999999E-4</c:v>
                </c:pt>
                <c:pt idx="344">
                  <c:v>-3.5799999999999997E-4</c:v>
                </c:pt>
                <c:pt idx="345">
                  <c:v>-5.22E-4</c:v>
                </c:pt>
                <c:pt idx="346">
                  <c:v>-2.2599999999999999E-4</c:v>
                </c:pt>
                <c:pt idx="347">
                  <c:v>-2.4699999999999999E-4</c:v>
                </c:pt>
                <c:pt idx="348">
                  <c:v>-3.5500000000000001E-4</c:v>
                </c:pt>
                <c:pt idx="349">
                  <c:v>-4.0200000000000001E-4</c:v>
                </c:pt>
                <c:pt idx="350">
                  <c:v>-2.7399999999999999E-4</c:v>
                </c:pt>
                <c:pt idx="351">
                  <c:v>-2.42E-4</c:v>
                </c:pt>
                <c:pt idx="352">
                  <c:v>-3.0499999999999999E-4</c:v>
                </c:pt>
                <c:pt idx="353">
                  <c:v>-2.0100000000000001E-4</c:v>
                </c:pt>
                <c:pt idx="354">
                  <c:v>-7.4200000000000001E-5</c:v>
                </c:pt>
                <c:pt idx="355">
                  <c:v>-7.3899999999999994E-5</c:v>
                </c:pt>
                <c:pt idx="356">
                  <c:v>-3.5100000000000002E-4</c:v>
                </c:pt>
                <c:pt idx="357">
                  <c:v>-3.6699999999999998E-4</c:v>
                </c:pt>
                <c:pt idx="358">
                  <c:v>-2.0799999999999999E-4</c:v>
                </c:pt>
                <c:pt idx="359">
                  <c:v>-2.4699999999999999E-4</c:v>
                </c:pt>
                <c:pt idx="360">
                  <c:v>-2.7599999999999999E-4</c:v>
                </c:pt>
                <c:pt idx="361">
                  <c:v>-1.02E-4</c:v>
                </c:pt>
                <c:pt idx="362">
                  <c:v>-1.11E-4</c:v>
                </c:pt>
                <c:pt idx="363">
                  <c:v>-1.01E-5</c:v>
                </c:pt>
                <c:pt idx="364">
                  <c:v>-1.55E-4</c:v>
                </c:pt>
                <c:pt idx="365">
                  <c:v>-1.47E-4</c:v>
                </c:pt>
                <c:pt idx="366">
                  <c:v>-5.4799999999999997E-5</c:v>
                </c:pt>
                <c:pt idx="367">
                  <c:v>3.8099999999999998E-5</c:v>
                </c:pt>
                <c:pt idx="368">
                  <c:v>5.5899999999999997E-5</c:v>
                </c:pt>
                <c:pt idx="369">
                  <c:v>1.1600000000000001E-5</c:v>
                </c:pt>
                <c:pt idx="370">
                  <c:v>3.0599999999999998E-5</c:v>
                </c:pt>
                <c:pt idx="371">
                  <c:v>-1.2999999999999999E-4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58C-4B36-97BC-1011729A39FF}"/>
            </c:ext>
          </c:extLst>
        </c:ser>
        <c:ser>
          <c:idx val="4"/>
          <c:order val="4"/>
          <c:tx>
            <c:v>Cyt bl</c:v>
          </c:tx>
          <c:spPr>
            <a:ln w="19050" cap="rnd">
              <a:solidFill>
                <a:srgbClr val="E77313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lvtemporary_975041!$M$2:$M$373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lvtemporary_975041!$N$2:$N$373</c:f>
              <c:numCache>
                <c:formatCode>General</c:formatCode>
                <c:ptCount val="372"/>
                <c:pt idx="0">
                  <c:v>-5.8399999999999997E-3</c:v>
                </c:pt>
                <c:pt idx="1">
                  <c:v>-5.2199999999999998E-3</c:v>
                </c:pt>
                <c:pt idx="2">
                  <c:v>-4.3E-3</c:v>
                </c:pt>
                <c:pt idx="3">
                  <c:v>-1.49E-3</c:v>
                </c:pt>
                <c:pt idx="4">
                  <c:v>-1.1100000000000001E-3</c:v>
                </c:pt>
                <c:pt idx="5">
                  <c:v>-2.1900000000000001E-3</c:v>
                </c:pt>
                <c:pt idx="6">
                  <c:v>-2.3900000000000002E-3</c:v>
                </c:pt>
                <c:pt idx="7">
                  <c:v>-5.4299999999999999E-3</c:v>
                </c:pt>
                <c:pt idx="8">
                  <c:v>-4.9800000000000001E-3</c:v>
                </c:pt>
                <c:pt idx="9">
                  <c:v>-4.2100000000000002E-3</c:v>
                </c:pt>
                <c:pt idx="10">
                  <c:v>-4.3200000000000001E-3</c:v>
                </c:pt>
                <c:pt idx="11">
                  <c:v>-6.4200000000000004E-3</c:v>
                </c:pt>
                <c:pt idx="12">
                  <c:v>-2.8400000000000001E-3</c:v>
                </c:pt>
                <c:pt idx="13">
                  <c:v>-1.91E-3</c:v>
                </c:pt>
                <c:pt idx="14">
                  <c:v>-2.0799999999999998E-3</c:v>
                </c:pt>
                <c:pt idx="15">
                  <c:v>-2.16E-3</c:v>
                </c:pt>
                <c:pt idx="16">
                  <c:v>-2.1800000000000001E-3</c:v>
                </c:pt>
                <c:pt idx="17">
                  <c:v>-3.0799999999999998E-3</c:v>
                </c:pt>
                <c:pt idx="18">
                  <c:v>-3.6099999999999999E-3</c:v>
                </c:pt>
                <c:pt idx="19">
                  <c:v>-3.8800000000000002E-3</c:v>
                </c:pt>
                <c:pt idx="20">
                  <c:v>-4.3200000000000001E-3</c:v>
                </c:pt>
                <c:pt idx="21">
                  <c:v>-3.5699999999999998E-3</c:v>
                </c:pt>
                <c:pt idx="22">
                  <c:v>-2.7899999999999999E-3</c:v>
                </c:pt>
                <c:pt idx="23">
                  <c:v>-3.5300000000000002E-3</c:v>
                </c:pt>
                <c:pt idx="24">
                  <c:v>-3.1800000000000001E-3</c:v>
                </c:pt>
                <c:pt idx="25">
                  <c:v>-3.5500000000000002E-3</c:v>
                </c:pt>
                <c:pt idx="26">
                  <c:v>-3.31E-3</c:v>
                </c:pt>
                <c:pt idx="27">
                  <c:v>-3.13E-3</c:v>
                </c:pt>
                <c:pt idx="28">
                  <c:v>-4.5599999999999998E-3</c:v>
                </c:pt>
                <c:pt idx="29">
                  <c:v>-2.5999999999999999E-3</c:v>
                </c:pt>
                <c:pt idx="30">
                  <c:v>-7.5199999999999996E-4</c:v>
                </c:pt>
                <c:pt idx="31">
                  <c:v>-1.8699999999999999E-3</c:v>
                </c:pt>
                <c:pt idx="32">
                  <c:v>-2.8500000000000001E-3</c:v>
                </c:pt>
                <c:pt idx="33">
                  <c:v>-3.14E-3</c:v>
                </c:pt>
                <c:pt idx="34">
                  <c:v>-3.7200000000000002E-3</c:v>
                </c:pt>
                <c:pt idx="35">
                  <c:v>-3.7799999999999999E-3</c:v>
                </c:pt>
                <c:pt idx="36">
                  <c:v>-2.6700000000000001E-3</c:v>
                </c:pt>
                <c:pt idx="37">
                  <c:v>-1.8699999999999999E-3</c:v>
                </c:pt>
                <c:pt idx="38">
                  <c:v>-2.4099999999999998E-3</c:v>
                </c:pt>
                <c:pt idx="39">
                  <c:v>-3.5300000000000002E-3</c:v>
                </c:pt>
                <c:pt idx="40">
                  <c:v>-3.0300000000000001E-3</c:v>
                </c:pt>
                <c:pt idx="41">
                  <c:v>-2.2899999999999999E-3</c:v>
                </c:pt>
                <c:pt idx="42">
                  <c:v>-1.1100000000000001E-3</c:v>
                </c:pt>
                <c:pt idx="43">
                  <c:v>-4.6200000000000001E-4</c:v>
                </c:pt>
                <c:pt idx="44">
                  <c:v>-1.2199999999999999E-3</c:v>
                </c:pt>
                <c:pt idx="45">
                  <c:v>-4.0499999999999998E-4</c:v>
                </c:pt>
                <c:pt idx="46">
                  <c:v>-1.7099999999999999E-3</c:v>
                </c:pt>
                <c:pt idx="47">
                  <c:v>-2.15E-3</c:v>
                </c:pt>
                <c:pt idx="48">
                  <c:v>-1.3699999999999999E-3</c:v>
                </c:pt>
                <c:pt idx="49">
                  <c:v>-1.17E-3</c:v>
                </c:pt>
                <c:pt idx="50">
                  <c:v>-1.6999999999999999E-3</c:v>
                </c:pt>
                <c:pt idx="51">
                  <c:v>-7.0500000000000001E-4</c:v>
                </c:pt>
                <c:pt idx="52">
                  <c:v>-4.84E-4</c:v>
                </c:pt>
                <c:pt idx="53">
                  <c:v>-2.7899999999999999E-3</c:v>
                </c:pt>
                <c:pt idx="54">
                  <c:v>-2.4399999999999999E-3</c:v>
                </c:pt>
                <c:pt idx="55">
                  <c:v>-1.6100000000000001E-3</c:v>
                </c:pt>
                <c:pt idx="56">
                  <c:v>-1.25E-3</c:v>
                </c:pt>
                <c:pt idx="57">
                  <c:v>-1.7099999999999999E-3</c:v>
                </c:pt>
                <c:pt idx="58">
                  <c:v>-1.6900000000000001E-3</c:v>
                </c:pt>
                <c:pt idx="59">
                  <c:v>-1.8600000000000001E-3</c:v>
                </c:pt>
                <c:pt idx="60">
                  <c:v>-2.2799999999999999E-3</c:v>
                </c:pt>
                <c:pt idx="61">
                  <c:v>-1.6299999999999999E-3</c:v>
                </c:pt>
                <c:pt idx="62">
                  <c:v>-3.3800000000000002E-3</c:v>
                </c:pt>
                <c:pt idx="63">
                  <c:v>-4.2700000000000004E-3</c:v>
                </c:pt>
                <c:pt idx="64">
                  <c:v>-4.7299999999999998E-3</c:v>
                </c:pt>
                <c:pt idx="65">
                  <c:v>-4.2100000000000002E-3</c:v>
                </c:pt>
                <c:pt idx="66">
                  <c:v>-3.5699999999999998E-3</c:v>
                </c:pt>
                <c:pt idx="67">
                  <c:v>-3.7100000000000002E-3</c:v>
                </c:pt>
                <c:pt idx="68">
                  <c:v>-5.0600000000000003E-3</c:v>
                </c:pt>
                <c:pt idx="69">
                  <c:v>-4.4799999999999996E-3</c:v>
                </c:pt>
                <c:pt idx="70">
                  <c:v>-4.3299999999999996E-3</c:v>
                </c:pt>
                <c:pt idx="71">
                  <c:v>-4.9100000000000003E-3</c:v>
                </c:pt>
                <c:pt idx="72">
                  <c:v>-2.9099999999999998E-3</c:v>
                </c:pt>
                <c:pt idx="73">
                  <c:v>-5.3800000000000002E-3</c:v>
                </c:pt>
                <c:pt idx="74">
                  <c:v>-3.8800000000000002E-3</c:v>
                </c:pt>
                <c:pt idx="75">
                  <c:v>-4.0800000000000003E-3</c:v>
                </c:pt>
                <c:pt idx="76">
                  <c:v>-3.48E-3</c:v>
                </c:pt>
                <c:pt idx="77">
                  <c:v>-4.8599999999999997E-3</c:v>
                </c:pt>
                <c:pt idx="78">
                  <c:v>-4.6100000000000004E-3</c:v>
                </c:pt>
                <c:pt idx="79">
                  <c:v>-5.6600000000000001E-3</c:v>
                </c:pt>
                <c:pt idx="80">
                  <c:v>-5.62E-3</c:v>
                </c:pt>
                <c:pt idx="81">
                  <c:v>-5.4299999999999999E-3</c:v>
                </c:pt>
                <c:pt idx="82">
                  <c:v>-5.79E-3</c:v>
                </c:pt>
                <c:pt idx="83">
                  <c:v>-5.2700000000000004E-3</c:v>
                </c:pt>
                <c:pt idx="84">
                  <c:v>-6.6600000000000001E-3</c:v>
                </c:pt>
                <c:pt idx="85">
                  <c:v>-4.7699999999999999E-3</c:v>
                </c:pt>
                <c:pt idx="86">
                  <c:v>-5.5599999999999998E-3</c:v>
                </c:pt>
                <c:pt idx="87">
                  <c:v>-8.0800000000000004E-3</c:v>
                </c:pt>
                <c:pt idx="88">
                  <c:v>-7.4400000000000004E-3</c:v>
                </c:pt>
                <c:pt idx="89">
                  <c:v>-6.8199999999999997E-3</c:v>
                </c:pt>
                <c:pt idx="90">
                  <c:v>-7.3200000000000001E-3</c:v>
                </c:pt>
                <c:pt idx="91">
                  <c:v>-7.62E-3</c:v>
                </c:pt>
                <c:pt idx="92">
                  <c:v>-7.1700000000000002E-3</c:v>
                </c:pt>
                <c:pt idx="93">
                  <c:v>-7.2100000000000003E-3</c:v>
                </c:pt>
                <c:pt idx="94">
                  <c:v>-8.7500000000000008E-3</c:v>
                </c:pt>
                <c:pt idx="95">
                  <c:v>-8.0199999999999994E-3</c:v>
                </c:pt>
                <c:pt idx="96">
                  <c:v>-8.1899999999999994E-3</c:v>
                </c:pt>
                <c:pt idx="97">
                  <c:v>-8.0700000000000008E-3</c:v>
                </c:pt>
                <c:pt idx="98">
                  <c:v>-8.3400000000000002E-3</c:v>
                </c:pt>
                <c:pt idx="99">
                  <c:v>-8.5500000000000003E-3</c:v>
                </c:pt>
                <c:pt idx="100">
                  <c:v>-1.0200000000000001E-2</c:v>
                </c:pt>
                <c:pt idx="101">
                  <c:v>-1.03E-2</c:v>
                </c:pt>
                <c:pt idx="102">
                  <c:v>-1.01E-2</c:v>
                </c:pt>
                <c:pt idx="103">
                  <c:v>-1.06E-2</c:v>
                </c:pt>
                <c:pt idx="104">
                  <c:v>-1.2E-2</c:v>
                </c:pt>
                <c:pt idx="105">
                  <c:v>-1.2E-2</c:v>
                </c:pt>
                <c:pt idx="106">
                  <c:v>-1.11E-2</c:v>
                </c:pt>
                <c:pt idx="107">
                  <c:v>-1.1299999999999999E-2</c:v>
                </c:pt>
                <c:pt idx="108">
                  <c:v>-1.17E-2</c:v>
                </c:pt>
                <c:pt idx="109">
                  <c:v>-1.0699999999999999E-2</c:v>
                </c:pt>
                <c:pt idx="110">
                  <c:v>-1.0699999999999999E-2</c:v>
                </c:pt>
                <c:pt idx="111">
                  <c:v>-1.0999999999999999E-2</c:v>
                </c:pt>
                <c:pt idx="112">
                  <c:v>-1.0999999999999999E-2</c:v>
                </c:pt>
                <c:pt idx="113">
                  <c:v>-1.0999999999999999E-2</c:v>
                </c:pt>
                <c:pt idx="114">
                  <c:v>-1.0200000000000001E-2</c:v>
                </c:pt>
                <c:pt idx="115">
                  <c:v>-9.8600000000000007E-3</c:v>
                </c:pt>
                <c:pt idx="116">
                  <c:v>-8.7799999999999996E-3</c:v>
                </c:pt>
                <c:pt idx="117">
                  <c:v>-8.2799999999999992E-3</c:v>
                </c:pt>
                <c:pt idx="118">
                  <c:v>-9.1400000000000006E-3</c:v>
                </c:pt>
                <c:pt idx="119">
                  <c:v>-8.9999999999999993E-3</c:v>
                </c:pt>
                <c:pt idx="120">
                  <c:v>-8.4799999999999997E-3</c:v>
                </c:pt>
                <c:pt idx="121">
                  <c:v>-8.3300000000000006E-3</c:v>
                </c:pt>
                <c:pt idx="122">
                  <c:v>-8.6899999999999998E-3</c:v>
                </c:pt>
                <c:pt idx="123">
                  <c:v>-8.8299999999999993E-3</c:v>
                </c:pt>
                <c:pt idx="124">
                  <c:v>-8.3300000000000006E-3</c:v>
                </c:pt>
                <c:pt idx="125">
                  <c:v>-8.2699999999999996E-3</c:v>
                </c:pt>
                <c:pt idx="126">
                  <c:v>-8.0599999999999995E-3</c:v>
                </c:pt>
                <c:pt idx="127">
                  <c:v>-8.1600000000000006E-3</c:v>
                </c:pt>
                <c:pt idx="128">
                  <c:v>-8.43E-3</c:v>
                </c:pt>
                <c:pt idx="129">
                  <c:v>-7.6299999999999996E-3</c:v>
                </c:pt>
                <c:pt idx="130">
                  <c:v>-7.3200000000000001E-3</c:v>
                </c:pt>
                <c:pt idx="131">
                  <c:v>-7.3099999999999997E-3</c:v>
                </c:pt>
                <c:pt idx="132">
                  <c:v>-6.4900000000000001E-3</c:v>
                </c:pt>
                <c:pt idx="133">
                  <c:v>-5.3099999999999996E-3</c:v>
                </c:pt>
                <c:pt idx="134">
                  <c:v>-5.1700000000000001E-3</c:v>
                </c:pt>
                <c:pt idx="135">
                  <c:v>-5.1200000000000004E-3</c:v>
                </c:pt>
                <c:pt idx="136">
                  <c:v>-4.4600000000000004E-3</c:v>
                </c:pt>
                <c:pt idx="137">
                  <c:v>-3.2799999999999999E-3</c:v>
                </c:pt>
                <c:pt idx="138">
                  <c:v>-1.75E-3</c:v>
                </c:pt>
                <c:pt idx="139">
                  <c:v>-2.1900000000000001E-3</c:v>
                </c:pt>
                <c:pt idx="140">
                  <c:v>-2.9099999999999998E-3</c:v>
                </c:pt>
                <c:pt idx="141">
                  <c:v>-1.6000000000000001E-3</c:v>
                </c:pt>
                <c:pt idx="142">
                  <c:v>-1.6999999999999999E-3</c:v>
                </c:pt>
                <c:pt idx="143">
                  <c:v>-1.5499999999999999E-3</c:v>
                </c:pt>
                <c:pt idx="144">
                  <c:v>-9.1E-4</c:v>
                </c:pt>
                <c:pt idx="145">
                  <c:v>-1.34E-3</c:v>
                </c:pt>
                <c:pt idx="146">
                  <c:v>-9.3000000000000005E-4</c:v>
                </c:pt>
                <c:pt idx="147">
                  <c:v>-1.49E-3</c:v>
                </c:pt>
                <c:pt idx="148">
                  <c:v>-1.4300000000000001E-3</c:v>
                </c:pt>
                <c:pt idx="149">
                  <c:v>-9.2199999999999997E-4</c:v>
                </c:pt>
                <c:pt idx="150">
                  <c:v>-5.2300000000000003E-4</c:v>
                </c:pt>
                <c:pt idx="151">
                  <c:v>-4.8299999999999998E-4</c:v>
                </c:pt>
                <c:pt idx="152">
                  <c:v>-3.28E-4</c:v>
                </c:pt>
                <c:pt idx="153">
                  <c:v>-1.7799999999999999E-3</c:v>
                </c:pt>
                <c:pt idx="154">
                  <c:v>-1.7099999999999999E-3</c:v>
                </c:pt>
                <c:pt idx="155">
                  <c:v>-5.1800000000000001E-4</c:v>
                </c:pt>
                <c:pt idx="156">
                  <c:v>-1.89E-3</c:v>
                </c:pt>
                <c:pt idx="157">
                  <c:v>-2.15E-3</c:v>
                </c:pt>
                <c:pt idx="158">
                  <c:v>-2.7100000000000002E-3</c:v>
                </c:pt>
                <c:pt idx="159">
                  <c:v>-1.8400000000000001E-3</c:v>
                </c:pt>
                <c:pt idx="160">
                  <c:v>-1.9599999999999999E-3</c:v>
                </c:pt>
                <c:pt idx="161">
                  <c:v>-3.48E-3</c:v>
                </c:pt>
                <c:pt idx="162">
                  <c:v>-4.1799999999999997E-3</c:v>
                </c:pt>
                <c:pt idx="163">
                  <c:v>-3.3500000000000001E-3</c:v>
                </c:pt>
                <c:pt idx="164">
                  <c:v>-3.29E-3</c:v>
                </c:pt>
                <c:pt idx="165">
                  <c:v>-4.7499999999999999E-3</c:v>
                </c:pt>
                <c:pt idx="166">
                  <c:v>-4.8999999999999998E-3</c:v>
                </c:pt>
                <c:pt idx="167">
                  <c:v>-6.2599999999999999E-3</c:v>
                </c:pt>
                <c:pt idx="168">
                  <c:v>-7.1000000000000004E-3</c:v>
                </c:pt>
                <c:pt idx="169">
                  <c:v>-8.1899999999999994E-3</c:v>
                </c:pt>
                <c:pt idx="170">
                  <c:v>-8.2699999999999996E-3</c:v>
                </c:pt>
                <c:pt idx="171">
                  <c:v>-9.75E-3</c:v>
                </c:pt>
                <c:pt idx="172">
                  <c:v>-1.1900000000000001E-2</c:v>
                </c:pt>
                <c:pt idx="173">
                  <c:v>-1.23E-2</c:v>
                </c:pt>
                <c:pt idx="174">
                  <c:v>-1.4E-2</c:v>
                </c:pt>
                <c:pt idx="175">
                  <c:v>-1.52E-2</c:v>
                </c:pt>
                <c:pt idx="176">
                  <c:v>-1.5599999999999999E-2</c:v>
                </c:pt>
                <c:pt idx="177">
                  <c:v>-1.66E-2</c:v>
                </c:pt>
                <c:pt idx="178">
                  <c:v>-1.8100000000000002E-2</c:v>
                </c:pt>
                <c:pt idx="179">
                  <c:v>-1.9E-2</c:v>
                </c:pt>
                <c:pt idx="180">
                  <c:v>-1.9900000000000001E-2</c:v>
                </c:pt>
                <c:pt idx="181">
                  <c:v>-2.07E-2</c:v>
                </c:pt>
                <c:pt idx="182">
                  <c:v>-2.12E-2</c:v>
                </c:pt>
                <c:pt idx="183">
                  <c:v>-2.1600000000000001E-2</c:v>
                </c:pt>
                <c:pt idx="184">
                  <c:v>-2.2700000000000001E-2</c:v>
                </c:pt>
                <c:pt idx="185">
                  <c:v>-2.1899999999999999E-2</c:v>
                </c:pt>
                <c:pt idx="186">
                  <c:v>-2.2700000000000001E-2</c:v>
                </c:pt>
                <c:pt idx="187">
                  <c:v>-2.3699999999999999E-2</c:v>
                </c:pt>
                <c:pt idx="188">
                  <c:v>-2.3900000000000001E-2</c:v>
                </c:pt>
                <c:pt idx="189">
                  <c:v>-2.58E-2</c:v>
                </c:pt>
                <c:pt idx="190">
                  <c:v>-2.6800000000000001E-2</c:v>
                </c:pt>
                <c:pt idx="191">
                  <c:v>-2.7199999999999998E-2</c:v>
                </c:pt>
                <c:pt idx="192">
                  <c:v>-2.8799999999999999E-2</c:v>
                </c:pt>
                <c:pt idx="193">
                  <c:v>-2.92E-2</c:v>
                </c:pt>
                <c:pt idx="194">
                  <c:v>-2.9399999999999999E-2</c:v>
                </c:pt>
                <c:pt idx="195">
                  <c:v>-3.15E-2</c:v>
                </c:pt>
                <c:pt idx="196">
                  <c:v>-3.2199999999999999E-2</c:v>
                </c:pt>
                <c:pt idx="197">
                  <c:v>-3.2099999999999997E-2</c:v>
                </c:pt>
                <c:pt idx="198">
                  <c:v>-3.2000000000000001E-2</c:v>
                </c:pt>
                <c:pt idx="199">
                  <c:v>-3.15E-2</c:v>
                </c:pt>
                <c:pt idx="200">
                  <c:v>-3.0499999999999999E-2</c:v>
                </c:pt>
                <c:pt idx="201">
                  <c:v>-3.0200000000000001E-2</c:v>
                </c:pt>
                <c:pt idx="202">
                  <c:v>-2.9000000000000001E-2</c:v>
                </c:pt>
                <c:pt idx="203">
                  <c:v>-2.7900000000000001E-2</c:v>
                </c:pt>
                <c:pt idx="204">
                  <c:v>-2.5899999999999999E-2</c:v>
                </c:pt>
                <c:pt idx="205">
                  <c:v>-2.3800000000000002E-2</c:v>
                </c:pt>
                <c:pt idx="206">
                  <c:v>-2.1299999999999999E-2</c:v>
                </c:pt>
                <c:pt idx="207">
                  <c:v>-1.9300000000000001E-2</c:v>
                </c:pt>
                <c:pt idx="208">
                  <c:v>-1.7299999999999999E-2</c:v>
                </c:pt>
                <c:pt idx="209">
                  <c:v>-1.52E-2</c:v>
                </c:pt>
                <c:pt idx="210">
                  <c:v>-1.3599999999999999E-2</c:v>
                </c:pt>
                <c:pt idx="211">
                  <c:v>-1.14E-2</c:v>
                </c:pt>
                <c:pt idx="212">
                  <c:v>-9.3799999999999994E-3</c:v>
                </c:pt>
                <c:pt idx="213">
                  <c:v>-7.3800000000000003E-3</c:v>
                </c:pt>
                <c:pt idx="214">
                  <c:v>-6.13E-3</c:v>
                </c:pt>
                <c:pt idx="215">
                  <c:v>-4.7400000000000003E-3</c:v>
                </c:pt>
                <c:pt idx="216">
                  <c:v>-3.32E-3</c:v>
                </c:pt>
                <c:pt idx="217">
                  <c:v>-2.9299999999999999E-3</c:v>
                </c:pt>
                <c:pt idx="218">
                  <c:v>-2.0400000000000001E-3</c:v>
                </c:pt>
                <c:pt idx="219">
                  <c:v>-1.21E-4</c:v>
                </c:pt>
                <c:pt idx="220">
                  <c:v>6.7400000000000001E-4</c:v>
                </c:pt>
                <c:pt idx="221">
                  <c:v>9.4700000000000003E-4</c:v>
                </c:pt>
                <c:pt idx="222">
                  <c:v>2.1199999999999999E-3</c:v>
                </c:pt>
                <c:pt idx="223">
                  <c:v>2.2399999999999998E-3</c:v>
                </c:pt>
                <c:pt idx="224">
                  <c:v>2.4199999999999998E-3</c:v>
                </c:pt>
                <c:pt idx="225">
                  <c:v>3.46E-3</c:v>
                </c:pt>
                <c:pt idx="226">
                  <c:v>4.4400000000000004E-3</c:v>
                </c:pt>
                <c:pt idx="227">
                  <c:v>3.62E-3</c:v>
                </c:pt>
                <c:pt idx="228">
                  <c:v>3.5899999999999999E-3</c:v>
                </c:pt>
                <c:pt idx="229">
                  <c:v>3.8600000000000001E-3</c:v>
                </c:pt>
                <c:pt idx="230">
                  <c:v>4.5300000000000002E-3</c:v>
                </c:pt>
                <c:pt idx="231">
                  <c:v>5.7800000000000004E-3</c:v>
                </c:pt>
                <c:pt idx="232">
                  <c:v>5.5999999999999999E-3</c:v>
                </c:pt>
                <c:pt idx="233">
                  <c:v>5.3E-3</c:v>
                </c:pt>
                <c:pt idx="234">
                  <c:v>4.9300000000000004E-3</c:v>
                </c:pt>
                <c:pt idx="235">
                  <c:v>4.9500000000000004E-3</c:v>
                </c:pt>
                <c:pt idx="236">
                  <c:v>4.4099999999999999E-3</c:v>
                </c:pt>
                <c:pt idx="237">
                  <c:v>5.4599999999999996E-3</c:v>
                </c:pt>
                <c:pt idx="238">
                  <c:v>5.1399999999999996E-3</c:v>
                </c:pt>
                <c:pt idx="239">
                  <c:v>4.62E-3</c:v>
                </c:pt>
                <c:pt idx="240">
                  <c:v>4.0200000000000001E-3</c:v>
                </c:pt>
                <c:pt idx="241">
                  <c:v>5.7499999999999999E-3</c:v>
                </c:pt>
                <c:pt idx="242">
                  <c:v>5.5999999999999999E-3</c:v>
                </c:pt>
                <c:pt idx="243">
                  <c:v>4.3899999999999998E-3</c:v>
                </c:pt>
                <c:pt idx="244">
                  <c:v>5.8399999999999997E-3</c:v>
                </c:pt>
                <c:pt idx="245">
                  <c:v>5.5500000000000002E-3</c:v>
                </c:pt>
                <c:pt idx="246">
                  <c:v>5.4400000000000004E-3</c:v>
                </c:pt>
                <c:pt idx="247">
                  <c:v>5.1900000000000002E-3</c:v>
                </c:pt>
                <c:pt idx="248">
                  <c:v>4.5999999999999999E-3</c:v>
                </c:pt>
                <c:pt idx="249">
                  <c:v>5.3499999999999997E-3</c:v>
                </c:pt>
                <c:pt idx="250">
                  <c:v>4.45E-3</c:v>
                </c:pt>
                <c:pt idx="251">
                  <c:v>3.82E-3</c:v>
                </c:pt>
                <c:pt idx="252">
                  <c:v>4.4299999999999999E-3</c:v>
                </c:pt>
                <c:pt idx="253">
                  <c:v>4.7099999999999998E-3</c:v>
                </c:pt>
                <c:pt idx="254">
                  <c:v>4.64E-3</c:v>
                </c:pt>
                <c:pt idx="255">
                  <c:v>3.2299999999999998E-3</c:v>
                </c:pt>
                <c:pt idx="256">
                  <c:v>4.0400000000000002E-3</c:v>
                </c:pt>
                <c:pt idx="257">
                  <c:v>4.4799999999999996E-3</c:v>
                </c:pt>
                <c:pt idx="258">
                  <c:v>3.8600000000000001E-3</c:v>
                </c:pt>
                <c:pt idx="259">
                  <c:v>2.8E-3</c:v>
                </c:pt>
                <c:pt idx="260">
                  <c:v>4.5500000000000002E-3</c:v>
                </c:pt>
                <c:pt idx="261">
                  <c:v>3.5599999999999998E-3</c:v>
                </c:pt>
                <c:pt idx="262">
                  <c:v>4.0600000000000002E-3</c:v>
                </c:pt>
                <c:pt idx="263">
                  <c:v>4.0600000000000002E-3</c:v>
                </c:pt>
                <c:pt idx="264">
                  <c:v>3.8600000000000001E-3</c:v>
                </c:pt>
                <c:pt idx="265">
                  <c:v>3.5699999999999998E-3</c:v>
                </c:pt>
                <c:pt idx="266">
                  <c:v>2.7699999999999999E-3</c:v>
                </c:pt>
                <c:pt idx="267">
                  <c:v>3.3400000000000001E-3</c:v>
                </c:pt>
                <c:pt idx="268">
                  <c:v>3.0599999999999998E-3</c:v>
                </c:pt>
                <c:pt idx="269">
                  <c:v>3.7399999999999998E-3</c:v>
                </c:pt>
                <c:pt idx="270">
                  <c:v>3.49E-3</c:v>
                </c:pt>
                <c:pt idx="271">
                  <c:v>3.7100000000000002E-3</c:v>
                </c:pt>
                <c:pt idx="272">
                  <c:v>3.2399999999999998E-3</c:v>
                </c:pt>
                <c:pt idx="273">
                  <c:v>3.5500000000000002E-3</c:v>
                </c:pt>
                <c:pt idx="274">
                  <c:v>2.8900000000000002E-3</c:v>
                </c:pt>
                <c:pt idx="275">
                  <c:v>3.0699999999999998E-3</c:v>
                </c:pt>
                <c:pt idx="276">
                  <c:v>2.8900000000000002E-3</c:v>
                </c:pt>
                <c:pt idx="277">
                  <c:v>2.9299999999999999E-3</c:v>
                </c:pt>
                <c:pt idx="278">
                  <c:v>2.3900000000000002E-3</c:v>
                </c:pt>
                <c:pt idx="279">
                  <c:v>1.5E-3</c:v>
                </c:pt>
                <c:pt idx="280">
                  <c:v>1.6199999999999999E-3</c:v>
                </c:pt>
                <c:pt idx="281">
                  <c:v>1.97E-3</c:v>
                </c:pt>
                <c:pt idx="282">
                  <c:v>1.49E-3</c:v>
                </c:pt>
                <c:pt idx="283">
                  <c:v>2.1700000000000001E-3</c:v>
                </c:pt>
                <c:pt idx="284">
                  <c:v>2.1199999999999999E-3</c:v>
                </c:pt>
                <c:pt idx="285">
                  <c:v>2.0999999999999999E-3</c:v>
                </c:pt>
                <c:pt idx="286">
                  <c:v>2.1299999999999999E-3</c:v>
                </c:pt>
                <c:pt idx="287">
                  <c:v>1.14E-3</c:v>
                </c:pt>
                <c:pt idx="288">
                  <c:v>1.2199999999999999E-3</c:v>
                </c:pt>
                <c:pt idx="289">
                  <c:v>1.2199999999999999E-3</c:v>
                </c:pt>
                <c:pt idx="290">
                  <c:v>9.1799999999999998E-4</c:v>
                </c:pt>
                <c:pt idx="291">
                  <c:v>1.1299999999999999E-3</c:v>
                </c:pt>
                <c:pt idx="292">
                  <c:v>1.8400000000000001E-3</c:v>
                </c:pt>
                <c:pt idx="293">
                  <c:v>1.4300000000000001E-3</c:v>
                </c:pt>
                <c:pt idx="294">
                  <c:v>1.2E-4</c:v>
                </c:pt>
                <c:pt idx="295">
                  <c:v>1.5200000000000001E-3</c:v>
                </c:pt>
                <c:pt idx="296">
                  <c:v>2.2599999999999999E-3</c:v>
                </c:pt>
                <c:pt idx="297">
                  <c:v>1.31E-3</c:v>
                </c:pt>
                <c:pt idx="298">
                  <c:v>7.3099999999999999E-4</c:v>
                </c:pt>
                <c:pt idx="299">
                  <c:v>1.32E-3</c:v>
                </c:pt>
                <c:pt idx="300">
                  <c:v>9.0899999999999998E-4</c:v>
                </c:pt>
                <c:pt idx="301">
                  <c:v>2.5399999999999999E-4</c:v>
                </c:pt>
                <c:pt idx="302">
                  <c:v>5.8600000000000004E-4</c:v>
                </c:pt>
                <c:pt idx="303">
                  <c:v>9.8499999999999998E-4</c:v>
                </c:pt>
                <c:pt idx="304">
                  <c:v>8.3600000000000005E-4</c:v>
                </c:pt>
                <c:pt idx="305">
                  <c:v>-5.9799999999999997E-5</c:v>
                </c:pt>
                <c:pt idx="306">
                  <c:v>1.7899999999999999E-4</c:v>
                </c:pt>
                <c:pt idx="307">
                  <c:v>8.6200000000000003E-4</c:v>
                </c:pt>
                <c:pt idx="308">
                  <c:v>8.34E-4</c:v>
                </c:pt>
                <c:pt idx="309">
                  <c:v>6.78E-4</c:v>
                </c:pt>
                <c:pt idx="310">
                  <c:v>4.6500000000000003E-4</c:v>
                </c:pt>
                <c:pt idx="311">
                  <c:v>7.7999999999999999E-4</c:v>
                </c:pt>
                <c:pt idx="312">
                  <c:v>7.9799999999999999E-4</c:v>
                </c:pt>
                <c:pt idx="313">
                  <c:v>7.7099999999999998E-4</c:v>
                </c:pt>
                <c:pt idx="314">
                  <c:v>5.6899999999999995E-4</c:v>
                </c:pt>
                <c:pt idx="315">
                  <c:v>-4.0299999999999998E-4</c:v>
                </c:pt>
                <c:pt idx="316">
                  <c:v>-8.3800000000000004E-5</c:v>
                </c:pt>
                <c:pt idx="317">
                  <c:v>8.0199999999999998E-4</c:v>
                </c:pt>
                <c:pt idx="318">
                  <c:v>4.0499999999999998E-4</c:v>
                </c:pt>
                <c:pt idx="319">
                  <c:v>-1.06E-4</c:v>
                </c:pt>
                <c:pt idx="320">
                  <c:v>2.6699999999999998E-4</c:v>
                </c:pt>
                <c:pt idx="321">
                  <c:v>2.8699999999999998E-4</c:v>
                </c:pt>
                <c:pt idx="322">
                  <c:v>4.7899999999999999E-5</c:v>
                </c:pt>
                <c:pt idx="323">
                  <c:v>2.05E-4</c:v>
                </c:pt>
                <c:pt idx="324">
                  <c:v>-2.9499999999999999E-5</c:v>
                </c:pt>
                <c:pt idx="325">
                  <c:v>-1.24E-3</c:v>
                </c:pt>
                <c:pt idx="326">
                  <c:v>-8.7399999999999999E-4</c:v>
                </c:pt>
                <c:pt idx="327">
                  <c:v>-2.81E-4</c:v>
                </c:pt>
                <c:pt idx="328">
                  <c:v>-7.5699999999999997E-4</c:v>
                </c:pt>
                <c:pt idx="329">
                  <c:v>-1.32E-3</c:v>
                </c:pt>
                <c:pt idx="330">
                  <c:v>-2.4399999999999999E-6</c:v>
                </c:pt>
                <c:pt idx="331">
                  <c:v>-3.2499999999999999E-4</c:v>
                </c:pt>
                <c:pt idx="332">
                  <c:v>1.64E-4</c:v>
                </c:pt>
                <c:pt idx="333">
                  <c:v>-1.5799999999999999E-4</c:v>
                </c:pt>
                <c:pt idx="334">
                  <c:v>9.8700000000000003E-4</c:v>
                </c:pt>
                <c:pt idx="335">
                  <c:v>6.96E-4</c:v>
                </c:pt>
                <c:pt idx="336">
                  <c:v>-1.1900000000000001E-4</c:v>
                </c:pt>
                <c:pt idx="337">
                  <c:v>-3.7800000000000003E-4</c:v>
                </c:pt>
                <c:pt idx="338">
                  <c:v>-7.1000000000000005E-5</c:v>
                </c:pt>
                <c:pt idx="339">
                  <c:v>5.3600000000000002E-4</c:v>
                </c:pt>
                <c:pt idx="340">
                  <c:v>5.6899999999999995E-4</c:v>
                </c:pt>
                <c:pt idx="341">
                  <c:v>2.4600000000000002E-4</c:v>
                </c:pt>
                <c:pt idx="342">
                  <c:v>-5.2400000000000005E-4</c:v>
                </c:pt>
                <c:pt idx="343">
                  <c:v>-2.42E-4</c:v>
                </c:pt>
                <c:pt idx="344">
                  <c:v>-4.5300000000000001E-4</c:v>
                </c:pt>
                <c:pt idx="345">
                  <c:v>5.1400000000000003E-5</c:v>
                </c:pt>
                <c:pt idx="346">
                  <c:v>9.5600000000000006E-5</c:v>
                </c:pt>
                <c:pt idx="347">
                  <c:v>4.7399999999999997E-4</c:v>
                </c:pt>
                <c:pt idx="348">
                  <c:v>1.5200000000000001E-3</c:v>
                </c:pt>
                <c:pt idx="349">
                  <c:v>1.2099999999999999E-3</c:v>
                </c:pt>
                <c:pt idx="350">
                  <c:v>-3.8200000000000002E-4</c:v>
                </c:pt>
                <c:pt idx="351">
                  <c:v>3.9599999999999998E-4</c:v>
                </c:pt>
                <c:pt idx="352">
                  <c:v>6.1799999999999995E-4</c:v>
                </c:pt>
                <c:pt idx="353">
                  <c:v>-4.4700000000000002E-4</c:v>
                </c:pt>
                <c:pt idx="354">
                  <c:v>-1.01E-3</c:v>
                </c:pt>
                <c:pt idx="355">
                  <c:v>2.3499999999999999E-4</c:v>
                </c:pt>
                <c:pt idx="356">
                  <c:v>-7.0699999999999995E-4</c:v>
                </c:pt>
                <c:pt idx="357">
                  <c:v>-9.5100000000000002E-4</c:v>
                </c:pt>
                <c:pt idx="358">
                  <c:v>-3.6299999999999999E-4</c:v>
                </c:pt>
                <c:pt idx="359">
                  <c:v>-1.01E-4</c:v>
                </c:pt>
                <c:pt idx="360">
                  <c:v>8.43E-4</c:v>
                </c:pt>
                <c:pt idx="361">
                  <c:v>-1.5100000000000001E-4</c:v>
                </c:pt>
                <c:pt idx="362">
                  <c:v>-1.01E-3</c:v>
                </c:pt>
                <c:pt idx="363">
                  <c:v>4.0400000000000001E-4</c:v>
                </c:pt>
                <c:pt idx="364">
                  <c:v>-2.7399999999999999E-4</c:v>
                </c:pt>
                <c:pt idx="365">
                  <c:v>-5.24E-5</c:v>
                </c:pt>
                <c:pt idx="366">
                  <c:v>1.7200000000000001E-4</c:v>
                </c:pt>
                <c:pt idx="367">
                  <c:v>8.8400000000000002E-4</c:v>
                </c:pt>
                <c:pt idx="368">
                  <c:v>-9.0600000000000007E-5</c:v>
                </c:pt>
                <c:pt idx="369">
                  <c:v>-1.72E-3</c:v>
                </c:pt>
                <c:pt idx="370">
                  <c:v>-2.0899999999999999E-6</c:v>
                </c:pt>
                <c:pt idx="371">
                  <c:v>7.8200000000000003E-4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58C-4B36-97BC-1011729A39FF}"/>
            </c:ext>
          </c:extLst>
        </c:ser>
        <c:ser>
          <c:idx val="5"/>
          <c:order val="5"/>
          <c:tx>
            <c:v>Cyt c</c:v>
          </c:tx>
          <c:spPr>
            <a:ln w="19050" cap="rnd">
              <a:solidFill>
                <a:srgbClr val="4AECF4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lvtemporary_975041!$S$2:$S$373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lvtemporary_975041!$T$2:$T$373</c:f>
              <c:numCache>
                <c:formatCode>General</c:formatCode>
                <c:ptCount val="372"/>
                <c:pt idx="0">
                  <c:v>-1.9599999999999999E-2</c:v>
                </c:pt>
                <c:pt idx="1">
                  <c:v>-1.9099999999999999E-2</c:v>
                </c:pt>
                <c:pt idx="2">
                  <c:v>-1.8700000000000001E-2</c:v>
                </c:pt>
                <c:pt idx="3">
                  <c:v>-1.8599999999999998E-2</c:v>
                </c:pt>
                <c:pt idx="4">
                  <c:v>-1.8499999999999999E-2</c:v>
                </c:pt>
                <c:pt idx="5">
                  <c:v>-1.8100000000000002E-2</c:v>
                </c:pt>
                <c:pt idx="6">
                  <c:v>-1.78E-2</c:v>
                </c:pt>
                <c:pt idx="7">
                  <c:v>-1.7899999999999999E-2</c:v>
                </c:pt>
                <c:pt idx="8">
                  <c:v>-1.66E-2</c:v>
                </c:pt>
                <c:pt idx="9">
                  <c:v>-1.66E-2</c:v>
                </c:pt>
                <c:pt idx="10">
                  <c:v>-1.6400000000000001E-2</c:v>
                </c:pt>
                <c:pt idx="11">
                  <c:v>-1.5100000000000001E-2</c:v>
                </c:pt>
                <c:pt idx="12">
                  <c:v>-1.4800000000000001E-2</c:v>
                </c:pt>
                <c:pt idx="13">
                  <c:v>-1.4200000000000001E-2</c:v>
                </c:pt>
                <c:pt idx="14">
                  <c:v>-1.38E-2</c:v>
                </c:pt>
                <c:pt idx="15">
                  <c:v>-1.35E-2</c:v>
                </c:pt>
                <c:pt idx="16">
                  <c:v>-1.3299999999999999E-2</c:v>
                </c:pt>
                <c:pt idx="17">
                  <c:v>-1.3299999999999999E-2</c:v>
                </c:pt>
                <c:pt idx="18">
                  <c:v>-1.23E-2</c:v>
                </c:pt>
                <c:pt idx="19">
                  <c:v>-1.21E-2</c:v>
                </c:pt>
                <c:pt idx="20">
                  <c:v>-1.12E-2</c:v>
                </c:pt>
                <c:pt idx="21">
                  <c:v>-9.9799999999999993E-3</c:v>
                </c:pt>
                <c:pt idx="22">
                  <c:v>-9.1299999999999992E-3</c:v>
                </c:pt>
                <c:pt idx="23">
                  <c:v>-8.4600000000000005E-3</c:v>
                </c:pt>
                <c:pt idx="24">
                  <c:v>-7.7000000000000002E-3</c:v>
                </c:pt>
                <c:pt idx="25">
                  <c:v>-6.2399999999999999E-3</c:v>
                </c:pt>
                <c:pt idx="26">
                  <c:v>-4.9100000000000003E-3</c:v>
                </c:pt>
                <c:pt idx="27">
                  <c:v>-3.3500000000000001E-3</c:v>
                </c:pt>
                <c:pt idx="28">
                  <c:v>-2.5000000000000001E-3</c:v>
                </c:pt>
                <c:pt idx="29">
                  <c:v>-1.2099999999999999E-3</c:v>
                </c:pt>
                <c:pt idx="30">
                  <c:v>1.11E-4</c:v>
                </c:pt>
                <c:pt idx="31">
                  <c:v>1.4E-3</c:v>
                </c:pt>
                <c:pt idx="32">
                  <c:v>2.6099999999999999E-3</c:v>
                </c:pt>
                <c:pt idx="33">
                  <c:v>3.7499999999999999E-3</c:v>
                </c:pt>
                <c:pt idx="34">
                  <c:v>5.3200000000000001E-3</c:v>
                </c:pt>
                <c:pt idx="35">
                  <c:v>6.45E-3</c:v>
                </c:pt>
                <c:pt idx="36">
                  <c:v>8.3099999999999997E-3</c:v>
                </c:pt>
                <c:pt idx="37">
                  <c:v>1.1299999999999999E-2</c:v>
                </c:pt>
                <c:pt idx="38">
                  <c:v>1.2500000000000001E-2</c:v>
                </c:pt>
                <c:pt idx="39">
                  <c:v>1.32E-2</c:v>
                </c:pt>
                <c:pt idx="40">
                  <c:v>1.5699999999999999E-2</c:v>
                </c:pt>
                <c:pt idx="41">
                  <c:v>1.77E-2</c:v>
                </c:pt>
                <c:pt idx="42">
                  <c:v>1.9800000000000002E-2</c:v>
                </c:pt>
                <c:pt idx="43">
                  <c:v>2.1899999999999999E-2</c:v>
                </c:pt>
                <c:pt idx="44">
                  <c:v>2.3099999999999999E-2</c:v>
                </c:pt>
                <c:pt idx="45">
                  <c:v>2.52E-2</c:v>
                </c:pt>
                <c:pt idx="46">
                  <c:v>2.64E-2</c:v>
                </c:pt>
                <c:pt idx="47">
                  <c:v>2.8400000000000002E-2</c:v>
                </c:pt>
                <c:pt idx="48">
                  <c:v>0.03</c:v>
                </c:pt>
                <c:pt idx="49">
                  <c:v>3.1099999999999999E-2</c:v>
                </c:pt>
                <c:pt idx="50">
                  <c:v>3.2300000000000002E-2</c:v>
                </c:pt>
                <c:pt idx="51">
                  <c:v>3.3700000000000001E-2</c:v>
                </c:pt>
                <c:pt idx="52">
                  <c:v>3.5299999999999998E-2</c:v>
                </c:pt>
                <c:pt idx="53">
                  <c:v>3.6200000000000003E-2</c:v>
                </c:pt>
                <c:pt idx="54">
                  <c:v>3.6799999999999999E-2</c:v>
                </c:pt>
                <c:pt idx="55">
                  <c:v>3.7900000000000003E-2</c:v>
                </c:pt>
                <c:pt idx="56">
                  <c:v>3.8300000000000001E-2</c:v>
                </c:pt>
                <c:pt idx="57">
                  <c:v>3.9199999999999999E-2</c:v>
                </c:pt>
                <c:pt idx="58">
                  <c:v>3.9300000000000002E-2</c:v>
                </c:pt>
                <c:pt idx="59">
                  <c:v>4.02E-2</c:v>
                </c:pt>
                <c:pt idx="60">
                  <c:v>4.1700000000000001E-2</c:v>
                </c:pt>
                <c:pt idx="61">
                  <c:v>4.1799999999999997E-2</c:v>
                </c:pt>
                <c:pt idx="62">
                  <c:v>4.19E-2</c:v>
                </c:pt>
                <c:pt idx="63">
                  <c:v>4.3400000000000001E-2</c:v>
                </c:pt>
                <c:pt idx="64">
                  <c:v>4.3900000000000002E-2</c:v>
                </c:pt>
                <c:pt idx="65">
                  <c:v>4.53E-2</c:v>
                </c:pt>
                <c:pt idx="66">
                  <c:v>4.6600000000000003E-2</c:v>
                </c:pt>
                <c:pt idx="67">
                  <c:v>4.6800000000000001E-2</c:v>
                </c:pt>
                <c:pt idx="68">
                  <c:v>4.6699999999999998E-2</c:v>
                </c:pt>
                <c:pt idx="69">
                  <c:v>4.8399999999999999E-2</c:v>
                </c:pt>
                <c:pt idx="70">
                  <c:v>5.04E-2</c:v>
                </c:pt>
                <c:pt idx="71">
                  <c:v>5.0900000000000001E-2</c:v>
                </c:pt>
                <c:pt idx="72">
                  <c:v>5.1799999999999999E-2</c:v>
                </c:pt>
                <c:pt idx="73">
                  <c:v>5.3699999999999998E-2</c:v>
                </c:pt>
                <c:pt idx="74">
                  <c:v>5.3400000000000003E-2</c:v>
                </c:pt>
                <c:pt idx="75">
                  <c:v>5.5100000000000003E-2</c:v>
                </c:pt>
                <c:pt idx="76">
                  <c:v>5.6500000000000002E-2</c:v>
                </c:pt>
                <c:pt idx="77">
                  <c:v>5.7099999999999998E-2</c:v>
                </c:pt>
                <c:pt idx="78">
                  <c:v>5.67E-2</c:v>
                </c:pt>
                <c:pt idx="79">
                  <c:v>5.74E-2</c:v>
                </c:pt>
                <c:pt idx="80">
                  <c:v>5.7000000000000002E-2</c:v>
                </c:pt>
                <c:pt idx="81">
                  <c:v>5.4699999999999999E-2</c:v>
                </c:pt>
                <c:pt idx="82">
                  <c:v>5.2499999999999998E-2</c:v>
                </c:pt>
                <c:pt idx="83">
                  <c:v>5.0200000000000002E-2</c:v>
                </c:pt>
                <c:pt idx="84">
                  <c:v>4.6399999999999997E-2</c:v>
                </c:pt>
                <c:pt idx="85">
                  <c:v>4.3099999999999999E-2</c:v>
                </c:pt>
                <c:pt idx="86">
                  <c:v>3.9100000000000003E-2</c:v>
                </c:pt>
                <c:pt idx="87">
                  <c:v>3.5099999999999999E-2</c:v>
                </c:pt>
                <c:pt idx="88">
                  <c:v>3.0700000000000002E-2</c:v>
                </c:pt>
                <c:pt idx="89">
                  <c:v>2.5499999999999998E-2</c:v>
                </c:pt>
                <c:pt idx="90">
                  <c:v>2.24E-2</c:v>
                </c:pt>
                <c:pt idx="91">
                  <c:v>1.8100000000000002E-2</c:v>
                </c:pt>
                <c:pt idx="92">
                  <c:v>1.4800000000000001E-2</c:v>
                </c:pt>
                <c:pt idx="93">
                  <c:v>1.21E-2</c:v>
                </c:pt>
                <c:pt idx="94">
                  <c:v>9.6699999999999998E-3</c:v>
                </c:pt>
                <c:pt idx="95">
                  <c:v>6.4000000000000003E-3</c:v>
                </c:pt>
                <c:pt idx="96">
                  <c:v>4.5500000000000002E-3</c:v>
                </c:pt>
                <c:pt idx="97">
                  <c:v>3.7499999999999999E-3</c:v>
                </c:pt>
                <c:pt idx="98">
                  <c:v>1.2800000000000001E-3</c:v>
                </c:pt>
                <c:pt idx="99">
                  <c:v>-5.0500000000000002E-4</c:v>
                </c:pt>
                <c:pt idx="100">
                  <c:v>-1.56E-3</c:v>
                </c:pt>
                <c:pt idx="101">
                  <c:v>-3.5400000000000002E-3</c:v>
                </c:pt>
                <c:pt idx="102">
                  <c:v>-5.4200000000000003E-3</c:v>
                </c:pt>
                <c:pt idx="103">
                  <c:v>-7.2899999999999996E-3</c:v>
                </c:pt>
                <c:pt idx="104">
                  <c:v>-8.4899999999999993E-3</c:v>
                </c:pt>
                <c:pt idx="105">
                  <c:v>-1.01E-2</c:v>
                </c:pt>
                <c:pt idx="106">
                  <c:v>-1.1299999999999999E-2</c:v>
                </c:pt>
                <c:pt idx="107">
                  <c:v>-1.35E-2</c:v>
                </c:pt>
                <c:pt idx="108">
                  <c:v>-1.6E-2</c:v>
                </c:pt>
                <c:pt idx="109">
                  <c:v>-1.72E-2</c:v>
                </c:pt>
                <c:pt idx="110">
                  <c:v>-1.8499999999999999E-2</c:v>
                </c:pt>
                <c:pt idx="111">
                  <c:v>-0.02</c:v>
                </c:pt>
                <c:pt idx="112">
                  <c:v>-2.0899999999999998E-2</c:v>
                </c:pt>
                <c:pt idx="113">
                  <c:v>-2.1999999999999999E-2</c:v>
                </c:pt>
                <c:pt idx="114">
                  <c:v>-2.3E-2</c:v>
                </c:pt>
                <c:pt idx="115">
                  <c:v>-2.3199999999999998E-2</c:v>
                </c:pt>
                <c:pt idx="116">
                  <c:v>-2.3699999999999999E-2</c:v>
                </c:pt>
                <c:pt idx="117">
                  <c:v>-2.4E-2</c:v>
                </c:pt>
                <c:pt idx="118">
                  <c:v>-2.3E-2</c:v>
                </c:pt>
                <c:pt idx="119">
                  <c:v>-2.24E-2</c:v>
                </c:pt>
                <c:pt idx="120">
                  <c:v>-2.1999999999999999E-2</c:v>
                </c:pt>
                <c:pt idx="121">
                  <c:v>-2.0799999999999999E-2</c:v>
                </c:pt>
                <c:pt idx="122">
                  <c:v>-1.9800000000000002E-2</c:v>
                </c:pt>
                <c:pt idx="123">
                  <c:v>-1.89E-2</c:v>
                </c:pt>
                <c:pt idx="124">
                  <c:v>-1.7399999999999999E-2</c:v>
                </c:pt>
                <c:pt idx="125">
                  <c:v>-1.5900000000000001E-2</c:v>
                </c:pt>
                <c:pt idx="126">
                  <c:v>-1.3899999999999999E-2</c:v>
                </c:pt>
                <c:pt idx="127">
                  <c:v>-1.2E-2</c:v>
                </c:pt>
                <c:pt idx="128">
                  <c:v>-9.8799999999999999E-3</c:v>
                </c:pt>
                <c:pt idx="129">
                  <c:v>-7.4099999999999999E-3</c:v>
                </c:pt>
                <c:pt idx="130">
                  <c:v>-5.6100000000000004E-3</c:v>
                </c:pt>
                <c:pt idx="131">
                  <c:v>-3.0200000000000001E-3</c:v>
                </c:pt>
                <c:pt idx="132">
                  <c:v>-2.3900000000000002E-5</c:v>
                </c:pt>
                <c:pt idx="133">
                  <c:v>2.3999999999999998E-3</c:v>
                </c:pt>
                <c:pt idx="134">
                  <c:v>5.3E-3</c:v>
                </c:pt>
                <c:pt idx="135">
                  <c:v>8.7799999999999996E-3</c:v>
                </c:pt>
                <c:pt idx="136">
                  <c:v>1.18E-2</c:v>
                </c:pt>
                <c:pt idx="137">
                  <c:v>1.49E-2</c:v>
                </c:pt>
                <c:pt idx="138">
                  <c:v>1.9300000000000001E-2</c:v>
                </c:pt>
                <c:pt idx="139">
                  <c:v>2.47E-2</c:v>
                </c:pt>
                <c:pt idx="140">
                  <c:v>3.0800000000000001E-2</c:v>
                </c:pt>
                <c:pt idx="141">
                  <c:v>3.7600000000000001E-2</c:v>
                </c:pt>
                <c:pt idx="142">
                  <c:v>4.5199999999999997E-2</c:v>
                </c:pt>
                <c:pt idx="143">
                  <c:v>5.3199999999999997E-2</c:v>
                </c:pt>
                <c:pt idx="144">
                  <c:v>6.1699999999999998E-2</c:v>
                </c:pt>
                <c:pt idx="145">
                  <c:v>7.1599999999999997E-2</c:v>
                </c:pt>
                <c:pt idx="146">
                  <c:v>8.1799999999999998E-2</c:v>
                </c:pt>
                <c:pt idx="147">
                  <c:v>9.3200000000000005E-2</c:v>
                </c:pt>
                <c:pt idx="148">
                  <c:v>0.104</c:v>
                </c:pt>
                <c:pt idx="149">
                  <c:v>0.114</c:v>
                </c:pt>
                <c:pt idx="150">
                  <c:v>0.125</c:v>
                </c:pt>
                <c:pt idx="151">
                  <c:v>0.13500000000000001</c:v>
                </c:pt>
                <c:pt idx="152">
                  <c:v>0.14299999999999999</c:v>
                </c:pt>
                <c:pt idx="153">
                  <c:v>0.152</c:v>
                </c:pt>
                <c:pt idx="154">
                  <c:v>0.159</c:v>
                </c:pt>
                <c:pt idx="155">
                  <c:v>0.16400000000000001</c:v>
                </c:pt>
                <c:pt idx="156">
                  <c:v>0.16800000000000001</c:v>
                </c:pt>
                <c:pt idx="157">
                  <c:v>0.16900000000000001</c:v>
                </c:pt>
                <c:pt idx="158">
                  <c:v>0.17</c:v>
                </c:pt>
                <c:pt idx="159">
                  <c:v>0.16700000000000001</c:v>
                </c:pt>
                <c:pt idx="160">
                  <c:v>0.16300000000000001</c:v>
                </c:pt>
                <c:pt idx="161">
                  <c:v>0.156</c:v>
                </c:pt>
                <c:pt idx="162">
                  <c:v>0.14799999999999999</c:v>
                </c:pt>
                <c:pt idx="163">
                  <c:v>0.13700000000000001</c:v>
                </c:pt>
                <c:pt idx="164">
                  <c:v>0.126</c:v>
                </c:pt>
                <c:pt idx="165">
                  <c:v>0.115</c:v>
                </c:pt>
                <c:pt idx="166">
                  <c:v>0.10100000000000001</c:v>
                </c:pt>
                <c:pt idx="167">
                  <c:v>8.9099999999999999E-2</c:v>
                </c:pt>
                <c:pt idx="168">
                  <c:v>7.6399999999999996E-2</c:v>
                </c:pt>
                <c:pt idx="169">
                  <c:v>6.4699999999999994E-2</c:v>
                </c:pt>
                <c:pt idx="170">
                  <c:v>5.3999999999999999E-2</c:v>
                </c:pt>
                <c:pt idx="171">
                  <c:v>4.2500000000000003E-2</c:v>
                </c:pt>
                <c:pt idx="172">
                  <c:v>3.4299999999999997E-2</c:v>
                </c:pt>
                <c:pt idx="173">
                  <c:v>2.5499999999999998E-2</c:v>
                </c:pt>
                <c:pt idx="174">
                  <c:v>1.6899999999999998E-2</c:v>
                </c:pt>
                <c:pt idx="175">
                  <c:v>1.0999999999999999E-2</c:v>
                </c:pt>
                <c:pt idx="176">
                  <c:v>5.0000000000000001E-3</c:v>
                </c:pt>
                <c:pt idx="177">
                  <c:v>4.5200000000000001E-5</c:v>
                </c:pt>
                <c:pt idx="178">
                  <c:v>-4.5700000000000003E-3</c:v>
                </c:pt>
                <c:pt idx="179">
                  <c:v>-8.5800000000000008E-3</c:v>
                </c:pt>
                <c:pt idx="180">
                  <c:v>-1.2200000000000001E-2</c:v>
                </c:pt>
                <c:pt idx="181">
                  <c:v>-1.5299999999999999E-2</c:v>
                </c:pt>
                <c:pt idx="182">
                  <c:v>-1.8200000000000001E-2</c:v>
                </c:pt>
                <c:pt idx="183">
                  <c:v>-2.01E-2</c:v>
                </c:pt>
                <c:pt idx="184">
                  <c:v>-2.23E-2</c:v>
                </c:pt>
                <c:pt idx="185">
                  <c:v>-2.3800000000000002E-2</c:v>
                </c:pt>
                <c:pt idx="186">
                  <c:v>-2.5700000000000001E-2</c:v>
                </c:pt>
                <c:pt idx="187">
                  <c:v>-2.7400000000000001E-2</c:v>
                </c:pt>
                <c:pt idx="188">
                  <c:v>-2.8199999999999999E-2</c:v>
                </c:pt>
                <c:pt idx="189">
                  <c:v>-2.92E-2</c:v>
                </c:pt>
                <c:pt idx="190">
                  <c:v>-3.0200000000000001E-2</c:v>
                </c:pt>
                <c:pt idx="191">
                  <c:v>-3.1E-2</c:v>
                </c:pt>
                <c:pt idx="192">
                  <c:v>-3.1099999999999999E-2</c:v>
                </c:pt>
                <c:pt idx="193">
                  <c:v>-3.1800000000000002E-2</c:v>
                </c:pt>
                <c:pt idx="194">
                  <c:v>-3.2599999999999997E-2</c:v>
                </c:pt>
                <c:pt idx="195">
                  <c:v>-3.3000000000000002E-2</c:v>
                </c:pt>
                <c:pt idx="196">
                  <c:v>-3.3000000000000002E-2</c:v>
                </c:pt>
                <c:pt idx="197">
                  <c:v>-3.2899999999999999E-2</c:v>
                </c:pt>
                <c:pt idx="198">
                  <c:v>-3.32E-2</c:v>
                </c:pt>
                <c:pt idx="199">
                  <c:v>-3.3599999999999998E-2</c:v>
                </c:pt>
                <c:pt idx="200">
                  <c:v>-3.3599999999999998E-2</c:v>
                </c:pt>
                <c:pt idx="201">
                  <c:v>-3.32E-2</c:v>
                </c:pt>
                <c:pt idx="202">
                  <c:v>-3.2800000000000003E-2</c:v>
                </c:pt>
                <c:pt idx="203">
                  <c:v>-3.27E-2</c:v>
                </c:pt>
                <c:pt idx="204">
                  <c:v>-3.2399999999999998E-2</c:v>
                </c:pt>
                <c:pt idx="205">
                  <c:v>-3.2099999999999997E-2</c:v>
                </c:pt>
                <c:pt idx="206">
                  <c:v>-3.1800000000000002E-2</c:v>
                </c:pt>
                <c:pt idx="207">
                  <c:v>-3.1399999999999997E-2</c:v>
                </c:pt>
                <c:pt idx="208">
                  <c:v>-3.0700000000000002E-2</c:v>
                </c:pt>
                <c:pt idx="209">
                  <c:v>-3.0599999999999999E-2</c:v>
                </c:pt>
                <c:pt idx="210">
                  <c:v>-3.04E-2</c:v>
                </c:pt>
                <c:pt idx="211">
                  <c:v>-2.98E-2</c:v>
                </c:pt>
                <c:pt idx="212">
                  <c:v>-2.9399999999999999E-2</c:v>
                </c:pt>
                <c:pt idx="213">
                  <c:v>-2.8799999999999999E-2</c:v>
                </c:pt>
                <c:pt idx="214">
                  <c:v>-2.8400000000000002E-2</c:v>
                </c:pt>
                <c:pt idx="215">
                  <c:v>-2.7900000000000001E-2</c:v>
                </c:pt>
                <c:pt idx="216">
                  <c:v>-2.7400000000000001E-2</c:v>
                </c:pt>
                <c:pt idx="217">
                  <c:v>-2.6700000000000002E-2</c:v>
                </c:pt>
                <c:pt idx="218">
                  <c:v>-2.64E-2</c:v>
                </c:pt>
                <c:pt idx="219">
                  <c:v>-2.5600000000000001E-2</c:v>
                </c:pt>
                <c:pt idx="220">
                  <c:v>-2.53E-2</c:v>
                </c:pt>
                <c:pt idx="221">
                  <c:v>-2.5000000000000001E-2</c:v>
                </c:pt>
                <c:pt idx="222">
                  <c:v>-2.4799999999999999E-2</c:v>
                </c:pt>
                <c:pt idx="223">
                  <c:v>-2.47E-2</c:v>
                </c:pt>
                <c:pt idx="224">
                  <c:v>-2.4299999999999999E-2</c:v>
                </c:pt>
                <c:pt idx="225">
                  <c:v>-2.35E-2</c:v>
                </c:pt>
                <c:pt idx="226">
                  <c:v>-2.29E-2</c:v>
                </c:pt>
                <c:pt idx="227">
                  <c:v>-2.2599999999999999E-2</c:v>
                </c:pt>
                <c:pt idx="228">
                  <c:v>-2.2200000000000001E-2</c:v>
                </c:pt>
                <c:pt idx="229">
                  <c:v>-2.1999999999999999E-2</c:v>
                </c:pt>
                <c:pt idx="230">
                  <c:v>-2.1299999999999999E-2</c:v>
                </c:pt>
                <c:pt idx="231">
                  <c:v>-2.0799999999999999E-2</c:v>
                </c:pt>
                <c:pt idx="232">
                  <c:v>-2.0799999999999999E-2</c:v>
                </c:pt>
                <c:pt idx="233">
                  <c:v>-2.01E-2</c:v>
                </c:pt>
                <c:pt idx="234">
                  <c:v>-1.95E-2</c:v>
                </c:pt>
                <c:pt idx="235">
                  <c:v>-1.9199999999999998E-2</c:v>
                </c:pt>
                <c:pt idx="236">
                  <c:v>-1.8499999999999999E-2</c:v>
                </c:pt>
                <c:pt idx="237">
                  <c:v>-1.8200000000000001E-2</c:v>
                </c:pt>
                <c:pt idx="238">
                  <c:v>-1.7600000000000001E-2</c:v>
                </c:pt>
                <c:pt idx="239">
                  <c:v>-1.7600000000000001E-2</c:v>
                </c:pt>
                <c:pt idx="240">
                  <c:v>-1.7500000000000002E-2</c:v>
                </c:pt>
                <c:pt idx="241">
                  <c:v>-1.7100000000000001E-2</c:v>
                </c:pt>
                <c:pt idx="242">
                  <c:v>-1.6199999999999999E-2</c:v>
                </c:pt>
                <c:pt idx="243">
                  <c:v>-1.61E-2</c:v>
                </c:pt>
                <c:pt idx="244">
                  <c:v>-1.5900000000000001E-2</c:v>
                </c:pt>
                <c:pt idx="245">
                  <c:v>-1.5800000000000002E-2</c:v>
                </c:pt>
                <c:pt idx="246">
                  <c:v>-1.4500000000000001E-2</c:v>
                </c:pt>
                <c:pt idx="247">
                  <c:v>-1.43E-2</c:v>
                </c:pt>
                <c:pt idx="248">
                  <c:v>-1.35E-2</c:v>
                </c:pt>
                <c:pt idx="249">
                  <c:v>-1.35E-2</c:v>
                </c:pt>
                <c:pt idx="250">
                  <c:v>-1.3100000000000001E-2</c:v>
                </c:pt>
                <c:pt idx="251">
                  <c:v>-1.34E-2</c:v>
                </c:pt>
                <c:pt idx="252">
                  <c:v>-1.29E-2</c:v>
                </c:pt>
                <c:pt idx="253">
                  <c:v>-1.3100000000000001E-2</c:v>
                </c:pt>
                <c:pt idx="254">
                  <c:v>-1.1900000000000001E-2</c:v>
                </c:pt>
                <c:pt idx="255">
                  <c:v>-1.17E-2</c:v>
                </c:pt>
                <c:pt idx="256">
                  <c:v>-1.04E-2</c:v>
                </c:pt>
                <c:pt idx="257">
                  <c:v>-1.1299999999999999E-2</c:v>
                </c:pt>
                <c:pt idx="258">
                  <c:v>-1.09E-2</c:v>
                </c:pt>
                <c:pt idx="259">
                  <c:v>-1.03E-2</c:v>
                </c:pt>
                <c:pt idx="260">
                  <c:v>-1.09E-2</c:v>
                </c:pt>
                <c:pt idx="261">
                  <c:v>-1.01E-2</c:v>
                </c:pt>
                <c:pt idx="262">
                  <c:v>-1.04E-2</c:v>
                </c:pt>
                <c:pt idx="263">
                  <c:v>-9.5899999999999996E-3</c:v>
                </c:pt>
                <c:pt idx="264">
                  <c:v>-9.5300000000000003E-3</c:v>
                </c:pt>
                <c:pt idx="265">
                  <c:v>-9.0500000000000008E-3</c:v>
                </c:pt>
                <c:pt idx="266">
                  <c:v>-8.9999999999999993E-3</c:v>
                </c:pt>
                <c:pt idx="267">
                  <c:v>-8.6899999999999998E-3</c:v>
                </c:pt>
                <c:pt idx="268">
                  <c:v>-9.0600000000000003E-3</c:v>
                </c:pt>
                <c:pt idx="269">
                  <c:v>-8.0400000000000003E-3</c:v>
                </c:pt>
                <c:pt idx="270">
                  <c:v>-7.8899999999999994E-3</c:v>
                </c:pt>
                <c:pt idx="271">
                  <c:v>-7.8899999999999994E-3</c:v>
                </c:pt>
                <c:pt idx="272">
                  <c:v>-7.9399999999999991E-3</c:v>
                </c:pt>
                <c:pt idx="273">
                  <c:v>-7.9399999999999991E-3</c:v>
                </c:pt>
                <c:pt idx="274">
                  <c:v>-7.2700000000000004E-3</c:v>
                </c:pt>
                <c:pt idx="275">
                  <c:v>-6.9800000000000001E-3</c:v>
                </c:pt>
                <c:pt idx="276">
                  <c:v>-6.8100000000000001E-3</c:v>
                </c:pt>
                <c:pt idx="277">
                  <c:v>-6.5799999999999999E-3</c:v>
                </c:pt>
                <c:pt idx="278">
                  <c:v>-6.2100000000000002E-3</c:v>
                </c:pt>
                <c:pt idx="279">
                  <c:v>-6.2199999999999998E-3</c:v>
                </c:pt>
                <c:pt idx="280">
                  <c:v>-6.0200000000000002E-3</c:v>
                </c:pt>
                <c:pt idx="281">
                  <c:v>-6.13E-3</c:v>
                </c:pt>
                <c:pt idx="282">
                  <c:v>-6.1399999999999996E-3</c:v>
                </c:pt>
                <c:pt idx="283">
                  <c:v>-5.9100000000000003E-3</c:v>
                </c:pt>
                <c:pt idx="284">
                  <c:v>-5.6600000000000001E-3</c:v>
                </c:pt>
                <c:pt idx="285">
                  <c:v>-5.5999999999999999E-3</c:v>
                </c:pt>
                <c:pt idx="286">
                  <c:v>-5.3E-3</c:v>
                </c:pt>
                <c:pt idx="287">
                  <c:v>-5.3400000000000001E-3</c:v>
                </c:pt>
                <c:pt idx="288">
                  <c:v>-5.1500000000000001E-3</c:v>
                </c:pt>
                <c:pt idx="289">
                  <c:v>-5.0400000000000002E-3</c:v>
                </c:pt>
                <c:pt idx="290">
                  <c:v>-4.9100000000000003E-3</c:v>
                </c:pt>
                <c:pt idx="291">
                  <c:v>-4.6600000000000001E-3</c:v>
                </c:pt>
                <c:pt idx="292">
                  <c:v>-4.47E-3</c:v>
                </c:pt>
                <c:pt idx="293">
                  <c:v>-4.5399999999999998E-3</c:v>
                </c:pt>
                <c:pt idx="294">
                  <c:v>-4.1700000000000001E-3</c:v>
                </c:pt>
                <c:pt idx="295">
                  <c:v>-3.5999999999999999E-3</c:v>
                </c:pt>
                <c:pt idx="296">
                  <c:v>-3.64E-3</c:v>
                </c:pt>
                <c:pt idx="297">
                  <c:v>-3.9699999999999996E-3</c:v>
                </c:pt>
                <c:pt idx="298">
                  <c:v>-4.13E-3</c:v>
                </c:pt>
                <c:pt idx="299">
                  <c:v>-3.9399999999999999E-3</c:v>
                </c:pt>
                <c:pt idx="300">
                  <c:v>-3.7499999999999999E-3</c:v>
                </c:pt>
                <c:pt idx="301">
                  <c:v>-3.7599999999999999E-3</c:v>
                </c:pt>
                <c:pt idx="302">
                  <c:v>-3.5500000000000002E-3</c:v>
                </c:pt>
                <c:pt idx="303">
                  <c:v>-3.6800000000000001E-3</c:v>
                </c:pt>
                <c:pt idx="304">
                  <c:v>-3.9399999999999999E-3</c:v>
                </c:pt>
                <c:pt idx="305">
                  <c:v>-3.62E-3</c:v>
                </c:pt>
                <c:pt idx="306">
                  <c:v>-3.1900000000000001E-3</c:v>
                </c:pt>
                <c:pt idx="307">
                  <c:v>-2.9199999999999999E-3</c:v>
                </c:pt>
                <c:pt idx="308">
                  <c:v>-2.9399999999999999E-3</c:v>
                </c:pt>
                <c:pt idx="309">
                  <c:v>-2.64E-3</c:v>
                </c:pt>
                <c:pt idx="310">
                  <c:v>-2.2599999999999999E-3</c:v>
                </c:pt>
                <c:pt idx="311">
                  <c:v>-2.5699999999999998E-3</c:v>
                </c:pt>
                <c:pt idx="312">
                  <c:v>-2.65E-3</c:v>
                </c:pt>
                <c:pt idx="313">
                  <c:v>-2.5799999999999998E-3</c:v>
                </c:pt>
                <c:pt idx="314">
                  <c:v>-2.8400000000000001E-3</c:v>
                </c:pt>
                <c:pt idx="315">
                  <c:v>-2.7000000000000001E-3</c:v>
                </c:pt>
                <c:pt idx="316">
                  <c:v>-2.4199999999999998E-3</c:v>
                </c:pt>
                <c:pt idx="317">
                  <c:v>-2.5899999999999999E-3</c:v>
                </c:pt>
                <c:pt idx="318">
                  <c:v>-2.4299999999999999E-3</c:v>
                </c:pt>
                <c:pt idx="319">
                  <c:v>-2.4199999999999998E-3</c:v>
                </c:pt>
                <c:pt idx="320">
                  <c:v>-2.5200000000000001E-3</c:v>
                </c:pt>
                <c:pt idx="321">
                  <c:v>-1.7799999999999999E-3</c:v>
                </c:pt>
                <c:pt idx="322">
                  <c:v>-1.89E-3</c:v>
                </c:pt>
                <c:pt idx="323">
                  <c:v>-2.0600000000000002E-3</c:v>
                </c:pt>
                <c:pt idx="324">
                  <c:v>-2.0799999999999998E-3</c:v>
                </c:pt>
                <c:pt idx="325">
                  <c:v>-2.3800000000000002E-3</c:v>
                </c:pt>
                <c:pt idx="326">
                  <c:v>-2.2200000000000002E-3</c:v>
                </c:pt>
                <c:pt idx="327">
                  <c:v>-1.7099999999999999E-3</c:v>
                </c:pt>
                <c:pt idx="328">
                  <c:v>-1.4300000000000001E-3</c:v>
                </c:pt>
                <c:pt idx="329">
                  <c:v>-1.1900000000000001E-3</c:v>
                </c:pt>
                <c:pt idx="330">
                  <c:v>-1.5100000000000001E-3</c:v>
                </c:pt>
                <c:pt idx="331">
                  <c:v>-1.8699999999999999E-3</c:v>
                </c:pt>
                <c:pt idx="332">
                  <c:v>-1.5299999999999999E-3</c:v>
                </c:pt>
                <c:pt idx="333">
                  <c:v>-1.5499999999999999E-3</c:v>
                </c:pt>
                <c:pt idx="334">
                  <c:v>-1.5499999999999999E-3</c:v>
                </c:pt>
                <c:pt idx="335">
                  <c:v>-1.9300000000000001E-3</c:v>
                </c:pt>
                <c:pt idx="336">
                  <c:v>-1.6999999999999999E-3</c:v>
                </c:pt>
                <c:pt idx="337">
                  <c:v>-1.39E-3</c:v>
                </c:pt>
                <c:pt idx="338">
                  <c:v>-1.49E-3</c:v>
                </c:pt>
                <c:pt idx="339">
                  <c:v>-1.34E-3</c:v>
                </c:pt>
                <c:pt idx="340">
                  <c:v>-1.56E-3</c:v>
                </c:pt>
                <c:pt idx="341">
                  <c:v>-8.9599999999999999E-4</c:v>
                </c:pt>
                <c:pt idx="342">
                  <c:v>-1.0499999999999999E-3</c:v>
                </c:pt>
                <c:pt idx="343">
                  <c:v>-1.3500000000000001E-3</c:v>
                </c:pt>
                <c:pt idx="344">
                  <c:v>-1.42E-3</c:v>
                </c:pt>
                <c:pt idx="345">
                  <c:v>-9.0399999999999996E-4</c:v>
                </c:pt>
                <c:pt idx="346">
                  <c:v>-1.14E-3</c:v>
                </c:pt>
                <c:pt idx="347">
                  <c:v>-1.4E-3</c:v>
                </c:pt>
                <c:pt idx="348">
                  <c:v>-9.2100000000000005E-4</c:v>
                </c:pt>
                <c:pt idx="349">
                  <c:v>-9.4799999999999995E-4</c:v>
                </c:pt>
                <c:pt idx="350">
                  <c:v>-8.6300000000000005E-4</c:v>
                </c:pt>
                <c:pt idx="351">
                  <c:v>-1.25E-3</c:v>
                </c:pt>
                <c:pt idx="352">
                  <c:v>-1.08E-3</c:v>
                </c:pt>
                <c:pt idx="353">
                  <c:v>-9.5E-4</c:v>
                </c:pt>
                <c:pt idx="354">
                  <c:v>-9.6199999999999996E-4</c:v>
                </c:pt>
                <c:pt idx="355">
                  <c:v>-1.2899999999999999E-3</c:v>
                </c:pt>
                <c:pt idx="356">
                  <c:v>-5.9900000000000003E-4</c:v>
                </c:pt>
                <c:pt idx="357">
                  <c:v>-1.14E-3</c:v>
                </c:pt>
                <c:pt idx="358">
                  <c:v>-7.7700000000000002E-4</c:v>
                </c:pt>
                <c:pt idx="359">
                  <c:v>-6.6399999999999999E-4</c:v>
                </c:pt>
                <c:pt idx="360">
                  <c:v>-1.1999999999999999E-3</c:v>
                </c:pt>
                <c:pt idx="361">
                  <c:v>-8.0500000000000005E-4</c:v>
                </c:pt>
                <c:pt idx="362">
                  <c:v>-7.8600000000000002E-4</c:v>
                </c:pt>
                <c:pt idx="363">
                  <c:v>-1.1199999999999999E-3</c:v>
                </c:pt>
                <c:pt idx="364">
                  <c:v>-7.7399999999999995E-4</c:v>
                </c:pt>
                <c:pt idx="365">
                  <c:v>-2.4000000000000001E-4</c:v>
                </c:pt>
                <c:pt idx="366">
                  <c:v>-9.2100000000000003E-5</c:v>
                </c:pt>
                <c:pt idx="367">
                  <c:v>-1.1000000000000001E-3</c:v>
                </c:pt>
                <c:pt idx="368">
                  <c:v>-6.4700000000000001E-4</c:v>
                </c:pt>
                <c:pt idx="369">
                  <c:v>-6.8599999999999998E-4</c:v>
                </c:pt>
                <c:pt idx="370">
                  <c:v>-2.63E-4</c:v>
                </c:pt>
                <c:pt idx="371">
                  <c:v>-3.6099999999999999E-4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158C-4B36-97BC-1011729A39FF}"/>
            </c:ext>
          </c:extLst>
        </c:ser>
        <c:ser>
          <c:idx val="6"/>
          <c:order val="6"/>
          <c:tx>
            <c:v>Cyt c1</c:v>
          </c:tx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lvtemporary_975041!$U$2:$U$373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lvtemporary_975041!$V$2:$V$373</c:f>
              <c:numCache>
                <c:formatCode>General</c:formatCode>
                <c:ptCount val="372"/>
                <c:pt idx="0">
                  <c:v>-1.61E-2</c:v>
                </c:pt>
                <c:pt idx="1">
                  <c:v>-1.5699999999999999E-2</c:v>
                </c:pt>
                <c:pt idx="2">
                  <c:v>-1.5599999999999999E-2</c:v>
                </c:pt>
                <c:pt idx="3">
                  <c:v>-1.5299999999999999E-2</c:v>
                </c:pt>
                <c:pt idx="4">
                  <c:v>-1.49E-2</c:v>
                </c:pt>
                <c:pt idx="5">
                  <c:v>-1.5299999999999999E-2</c:v>
                </c:pt>
                <c:pt idx="6">
                  <c:v>-1.55E-2</c:v>
                </c:pt>
                <c:pt idx="7">
                  <c:v>-1.52E-2</c:v>
                </c:pt>
                <c:pt idx="8">
                  <c:v>-1.52E-2</c:v>
                </c:pt>
                <c:pt idx="9">
                  <c:v>-1.52E-2</c:v>
                </c:pt>
                <c:pt idx="10">
                  <c:v>-1.49E-2</c:v>
                </c:pt>
                <c:pt idx="11">
                  <c:v>-1.49E-2</c:v>
                </c:pt>
                <c:pt idx="12">
                  <c:v>-1.49E-2</c:v>
                </c:pt>
                <c:pt idx="13">
                  <c:v>-1.4999999999999999E-2</c:v>
                </c:pt>
                <c:pt idx="14">
                  <c:v>-1.52E-2</c:v>
                </c:pt>
                <c:pt idx="15">
                  <c:v>-1.5299999999999999E-2</c:v>
                </c:pt>
                <c:pt idx="16">
                  <c:v>-1.5299999999999999E-2</c:v>
                </c:pt>
                <c:pt idx="17">
                  <c:v>-1.4999999999999999E-2</c:v>
                </c:pt>
                <c:pt idx="18">
                  <c:v>-1.4500000000000001E-2</c:v>
                </c:pt>
                <c:pt idx="19">
                  <c:v>-1.41E-2</c:v>
                </c:pt>
                <c:pt idx="20">
                  <c:v>-1.4200000000000001E-2</c:v>
                </c:pt>
                <c:pt idx="21">
                  <c:v>-1.41E-2</c:v>
                </c:pt>
                <c:pt idx="22">
                  <c:v>-1.37E-2</c:v>
                </c:pt>
                <c:pt idx="23">
                  <c:v>-1.35E-2</c:v>
                </c:pt>
                <c:pt idx="24">
                  <c:v>-1.3299999999999999E-2</c:v>
                </c:pt>
                <c:pt idx="25">
                  <c:v>-1.34E-2</c:v>
                </c:pt>
                <c:pt idx="26">
                  <c:v>-1.3299999999999999E-2</c:v>
                </c:pt>
                <c:pt idx="27">
                  <c:v>-1.29E-2</c:v>
                </c:pt>
                <c:pt idx="28">
                  <c:v>-1.24E-2</c:v>
                </c:pt>
                <c:pt idx="29">
                  <c:v>-1.21E-2</c:v>
                </c:pt>
                <c:pt idx="30">
                  <c:v>-1.1599999999999999E-2</c:v>
                </c:pt>
                <c:pt idx="31">
                  <c:v>-1.12E-2</c:v>
                </c:pt>
                <c:pt idx="32">
                  <c:v>-1.0800000000000001E-2</c:v>
                </c:pt>
                <c:pt idx="33">
                  <c:v>-1.04E-2</c:v>
                </c:pt>
                <c:pt idx="34">
                  <c:v>-9.9399999999999992E-3</c:v>
                </c:pt>
                <c:pt idx="35">
                  <c:v>-9.3900000000000008E-3</c:v>
                </c:pt>
                <c:pt idx="36">
                  <c:v>-8.9800000000000001E-3</c:v>
                </c:pt>
                <c:pt idx="37">
                  <c:v>-8.6499999999999997E-3</c:v>
                </c:pt>
                <c:pt idx="38">
                  <c:v>-8.0099999999999998E-3</c:v>
                </c:pt>
                <c:pt idx="39">
                  <c:v>-7.1999999999999998E-3</c:v>
                </c:pt>
                <c:pt idx="40">
                  <c:v>-6.4200000000000004E-3</c:v>
                </c:pt>
                <c:pt idx="41">
                  <c:v>-5.5399999999999998E-3</c:v>
                </c:pt>
                <c:pt idx="42">
                  <c:v>-4.6899999999999997E-3</c:v>
                </c:pt>
                <c:pt idx="43">
                  <c:v>-4.1000000000000003E-3</c:v>
                </c:pt>
                <c:pt idx="44">
                  <c:v>-3.5200000000000001E-3</c:v>
                </c:pt>
                <c:pt idx="45">
                  <c:v>-2.8999999999999998E-3</c:v>
                </c:pt>
                <c:pt idx="46">
                  <c:v>-2.1800000000000001E-3</c:v>
                </c:pt>
                <c:pt idx="47">
                  <c:v>-1.1199999999999999E-3</c:v>
                </c:pt>
                <c:pt idx="48">
                  <c:v>-3.8999999999999999E-5</c:v>
                </c:pt>
                <c:pt idx="49">
                  <c:v>9.6199999999999996E-4</c:v>
                </c:pt>
                <c:pt idx="50">
                  <c:v>2.0500000000000002E-3</c:v>
                </c:pt>
                <c:pt idx="51">
                  <c:v>3.29E-3</c:v>
                </c:pt>
                <c:pt idx="52">
                  <c:v>4.4200000000000003E-3</c:v>
                </c:pt>
                <c:pt idx="53">
                  <c:v>5.0200000000000002E-3</c:v>
                </c:pt>
                <c:pt idx="54">
                  <c:v>5.64E-3</c:v>
                </c:pt>
                <c:pt idx="55">
                  <c:v>6.7999999999999996E-3</c:v>
                </c:pt>
                <c:pt idx="56">
                  <c:v>7.5399999999999998E-3</c:v>
                </c:pt>
                <c:pt idx="57">
                  <c:v>8.2199999999999999E-3</c:v>
                </c:pt>
                <c:pt idx="58">
                  <c:v>9.0299999999999998E-3</c:v>
                </c:pt>
                <c:pt idx="59">
                  <c:v>9.4199999999999996E-3</c:v>
                </c:pt>
                <c:pt idx="60">
                  <c:v>1.0200000000000001E-2</c:v>
                </c:pt>
                <c:pt idx="61">
                  <c:v>1.09E-2</c:v>
                </c:pt>
                <c:pt idx="62">
                  <c:v>1.1299999999999999E-2</c:v>
                </c:pt>
                <c:pt idx="63">
                  <c:v>1.1900000000000001E-2</c:v>
                </c:pt>
                <c:pt idx="64">
                  <c:v>1.2200000000000001E-2</c:v>
                </c:pt>
                <c:pt idx="65">
                  <c:v>1.26E-2</c:v>
                </c:pt>
                <c:pt idx="66">
                  <c:v>1.3100000000000001E-2</c:v>
                </c:pt>
                <c:pt idx="67">
                  <c:v>1.3599999999999999E-2</c:v>
                </c:pt>
                <c:pt idx="68">
                  <c:v>1.3899999999999999E-2</c:v>
                </c:pt>
                <c:pt idx="69">
                  <c:v>1.46E-2</c:v>
                </c:pt>
                <c:pt idx="70">
                  <c:v>1.55E-2</c:v>
                </c:pt>
                <c:pt idx="71">
                  <c:v>1.55E-2</c:v>
                </c:pt>
                <c:pt idx="72">
                  <c:v>1.5699999999999999E-2</c:v>
                </c:pt>
                <c:pt idx="73">
                  <c:v>1.6899999999999998E-2</c:v>
                </c:pt>
                <c:pt idx="74">
                  <c:v>1.77E-2</c:v>
                </c:pt>
                <c:pt idx="75">
                  <c:v>1.7999999999999999E-2</c:v>
                </c:pt>
                <c:pt idx="76">
                  <c:v>1.8700000000000001E-2</c:v>
                </c:pt>
                <c:pt idx="77">
                  <c:v>1.9199999999999998E-2</c:v>
                </c:pt>
                <c:pt idx="78">
                  <c:v>2.0199999999999999E-2</c:v>
                </c:pt>
                <c:pt idx="79">
                  <c:v>2.1600000000000001E-2</c:v>
                </c:pt>
                <c:pt idx="80">
                  <c:v>2.2599999999999999E-2</c:v>
                </c:pt>
                <c:pt idx="81">
                  <c:v>2.3800000000000002E-2</c:v>
                </c:pt>
                <c:pt idx="82">
                  <c:v>2.52E-2</c:v>
                </c:pt>
                <c:pt idx="83">
                  <c:v>2.6499999999999999E-2</c:v>
                </c:pt>
                <c:pt idx="84">
                  <c:v>2.7900000000000001E-2</c:v>
                </c:pt>
                <c:pt idx="85">
                  <c:v>2.92E-2</c:v>
                </c:pt>
                <c:pt idx="86">
                  <c:v>3.0200000000000001E-2</c:v>
                </c:pt>
                <c:pt idx="87">
                  <c:v>3.09E-2</c:v>
                </c:pt>
                <c:pt idx="88">
                  <c:v>3.15E-2</c:v>
                </c:pt>
                <c:pt idx="89">
                  <c:v>3.1300000000000001E-2</c:v>
                </c:pt>
                <c:pt idx="90">
                  <c:v>3.0700000000000002E-2</c:v>
                </c:pt>
                <c:pt idx="91">
                  <c:v>2.9600000000000001E-2</c:v>
                </c:pt>
                <c:pt idx="92">
                  <c:v>2.86E-2</c:v>
                </c:pt>
                <c:pt idx="93">
                  <c:v>2.75E-2</c:v>
                </c:pt>
                <c:pt idx="94">
                  <c:v>2.5999999999999999E-2</c:v>
                </c:pt>
                <c:pt idx="95">
                  <c:v>2.4E-2</c:v>
                </c:pt>
                <c:pt idx="96">
                  <c:v>2.1499999999999998E-2</c:v>
                </c:pt>
                <c:pt idx="97">
                  <c:v>1.8800000000000001E-2</c:v>
                </c:pt>
                <c:pt idx="98">
                  <c:v>1.6400000000000001E-2</c:v>
                </c:pt>
                <c:pt idx="99">
                  <c:v>1.47E-2</c:v>
                </c:pt>
                <c:pt idx="100">
                  <c:v>1.32E-2</c:v>
                </c:pt>
                <c:pt idx="101">
                  <c:v>1.15E-2</c:v>
                </c:pt>
                <c:pt idx="102">
                  <c:v>1.0200000000000001E-2</c:v>
                </c:pt>
                <c:pt idx="103">
                  <c:v>9.1900000000000003E-3</c:v>
                </c:pt>
                <c:pt idx="104">
                  <c:v>8.5599999999999999E-3</c:v>
                </c:pt>
                <c:pt idx="105">
                  <c:v>8.2799999999999992E-3</c:v>
                </c:pt>
                <c:pt idx="106">
                  <c:v>8.0700000000000008E-3</c:v>
                </c:pt>
                <c:pt idx="107">
                  <c:v>7.6899999999999998E-3</c:v>
                </c:pt>
                <c:pt idx="108">
                  <c:v>7.2300000000000003E-3</c:v>
                </c:pt>
                <c:pt idx="109">
                  <c:v>6.7499999999999999E-3</c:v>
                </c:pt>
                <c:pt idx="110">
                  <c:v>6.3299999999999997E-3</c:v>
                </c:pt>
                <c:pt idx="111">
                  <c:v>5.8999999999999999E-3</c:v>
                </c:pt>
                <c:pt idx="112">
                  <c:v>5.0499999999999998E-3</c:v>
                </c:pt>
                <c:pt idx="113">
                  <c:v>3.7100000000000002E-3</c:v>
                </c:pt>
                <c:pt idx="114">
                  <c:v>2.6099999999999999E-3</c:v>
                </c:pt>
                <c:pt idx="115">
                  <c:v>1.5900000000000001E-3</c:v>
                </c:pt>
                <c:pt idx="116">
                  <c:v>2.7399999999999999E-4</c:v>
                </c:pt>
                <c:pt idx="117">
                  <c:v>-9.9400000000000009E-4</c:v>
                </c:pt>
                <c:pt idx="118">
                  <c:v>-2.31E-3</c:v>
                </c:pt>
                <c:pt idx="119">
                  <c:v>-3.5799999999999998E-3</c:v>
                </c:pt>
                <c:pt idx="120">
                  <c:v>-4.5599999999999998E-3</c:v>
                </c:pt>
                <c:pt idx="121">
                  <c:v>-5.4799999999999996E-3</c:v>
                </c:pt>
                <c:pt idx="122">
                  <c:v>-6.2899999999999996E-3</c:v>
                </c:pt>
                <c:pt idx="123">
                  <c:v>-6.8599999999999998E-3</c:v>
                </c:pt>
                <c:pt idx="124">
                  <c:v>-7.4400000000000004E-3</c:v>
                </c:pt>
                <c:pt idx="125">
                  <c:v>-8.3099999999999997E-3</c:v>
                </c:pt>
                <c:pt idx="126">
                  <c:v>-8.8900000000000003E-3</c:v>
                </c:pt>
                <c:pt idx="127">
                  <c:v>-8.8199999999999997E-3</c:v>
                </c:pt>
                <c:pt idx="128">
                  <c:v>-8.8199999999999997E-3</c:v>
                </c:pt>
                <c:pt idx="129">
                  <c:v>-8.9099999999999995E-3</c:v>
                </c:pt>
                <c:pt idx="130">
                  <c:v>-8.6E-3</c:v>
                </c:pt>
                <c:pt idx="131">
                  <c:v>-8.09E-3</c:v>
                </c:pt>
                <c:pt idx="132">
                  <c:v>-7.4799999999999997E-3</c:v>
                </c:pt>
                <c:pt idx="133">
                  <c:v>-6.8100000000000001E-3</c:v>
                </c:pt>
                <c:pt idx="134">
                  <c:v>-6.2300000000000003E-3</c:v>
                </c:pt>
                <c:pt idx="135">
                  <c:v>-5.6100000000000004E-3</c:v>
                </c:pt>
                <c:pt idx="136">
                  <c:v>-4.5999999999999999E-3</c:v>
                </c:pt>
                <c:pt idx="137">
                  <c:v>-3.65E-3</c:v>
                </c:pt>
                <c:pt idx="138">
                  <c:v>-3.0999999999999999E-3</c:v>
                </c:pt>
                <c:pt idx="139">
                  <c:v>-2.4299999999999999E-3</c:v>
                </c:pt>
                <c:pt idx="140">
                  <c:v>-1.4599999999999999E-3</c:v>
                </c:pt>
                <c:pt idx="141">
                  <c:v>-4.1199999999999999E-4</c:v>
                </c:pt>
                <c:pt idx="142">
                  <c:v>6.0899999999999995E-4</c:v>
                </c:pt>
                <c:pt idx="143">
                  <c:v>1.6800000000000001E-3</c:v>
                </c:pt>
                <c:pt idx="144">
                  <c:v>3.1900000000000001E-3</c:v>
                </c:pt>
                <c:pt idx="145">
                  <c:v>4.6699999999999997E-3</c:v>
                </c:pt>
                <c:pt idx="146">
                  <c:v>5.8700000000000002E-3</c:v>
                </c:pt>
                <c:pt idx="147">
                  <c:v>7.3200000000000001E-3</c:v>
                </c:pt>
                <c:pt idx="148">
                  <c:v>9.2700000000000005E-3</c:v>
                </c:pt>
                <c:pt idx="149">
                  <c:v>1.1900000000000001E-2</c:v>
                </c:pt>
                <c:pt idx="150">
                  <c:v>1.4800000000000001E-2</c:v>
                </c:pt>
                <c:pt idx="151">
                  <c:v>1.7899999999999999E-2</c:v>
                </c:pt>
                <c:pt idx="152">
                  <c:v>2.1399999999999999E-2</c:v>
                </c:pt>
                <c:pt idx="153">
                  <c:v>2.53E-2</c:v>
                </c:pt>
                <c:pt idx="154">
                  <c:v>0.03</c:v>
                </c:pt>
                <c:pt idx="155">
                  <c:v>3.5700000000000003E-2</c:v>
                </c:pt>
                <c:pt idx="156">
                  <c:v>4.1300000000000003E-2</c:v>
                </c:pt>
                <c:pt idx="157">
                  <c:v>4.6800000000000001E-2</c:v>
                </c:pt>
                <c:pt idx="158">
                  <c:v>5.3199999999999997E-2</c:v>
                </c:pt>
                <c:pt idx="159">
                  <c:v>5.9900000000000002E-2</c:v>
                </c:pt>
                <c:pt idx="160">
                  <c:v>6.5799999999999997E-2</c:v>
                </c:pt>
                <c:pt idx="161">
                  <c:v>7.1199999999999999E-2</c:v>
                </c:pt>
                <c:pt idx="162">
                  <c:v>7.6300000000000007E-2</c:v>
                </c:pt>
                <c:pt idx="163">
                  <c:v>8.0399999999999999E-2</c:v>
                </c:pt>
                <c:pt idx="164">
                  <c:v>8.3599999999999994E-2</c:v>
                </c:pt>
                <c:pt idx="165">
                  <c:v>8.5900000000000004E-2</c:v>
                </c:pt>
                <c:pt idx="166">
                  <c:v>8.6800000000000002E-2</c:v>
                </c:pt>
                <c:pt idx="167">
                  <c:v>8.6099999999999996E-2</c:v>
                </c:pt>
                <c:pt idx="168">
                  <c:v>8.3400000000000002E-2</c:v>
                </c:pt>
                <c:pt idx="169">
                  <c:v>8.0299999999999996E-2</c:v>
                </c:pt>
                <c:pt idx="170">
                  <c:v>7.6799999999999993E-2</c:v>
                </c:pt>
                <c:pt idx="171">
                  <c:v>7.17E-2</c:v>
                </c:pt>
                <c:pt idx="172">
                  <c:v>6.54E-2</c:v>
                </c:pt>
                <c:pt idx="173">
                  <c:v>5.8999999999999997E-2</c:v>
                </c:pt>
                <c:pt idx="174">
                  <c:v>5.2699999999999997E-2</c:v>
                </c:pt>
                <c:pt idx="175">
                  <c:v>4.6199999999999998E-2</c:v>
                </c:pt>
                <c:pt idx="176">
                  <c:v>3.95E-2</c:v>
                </c:pt>
                <c:pt idx="177">
                  <c:v>3.3599999999999998E-2</c:v>
                </c:pt>
                <c:pt idx="178">
                  <c:v>2.76E-2</c:v>
                </c:pt>
                <c:pt idx="179">
                  <c:v>2.1499999999999998E-2</c:v>
                </c:pt>
                <c:pt idx="180">
                  <c:v>1.61E-2</c:v>
                </c:pt>
                <c:pt idx="181">
                  <c:v>1.12E-2</c:v>
                </c:pt>
                <c:pt idx="182">
                  <c:v>6.7000000000000002E-3</c:v>
                </c:pt>
                <c:pt idx="183">
                  <c:v>2.64E-3</c:v>
                </c:pt>
                <c:pt idx="184">
                  <c:v>-1.1800000000000001E-3</c:v>
                </c:pt>
                <c:pt idx="185">
                  <c:v>-4.5100000000000001E-3</c:v>
                </c:pt>
                <c:pt idx="186">
                  <c:v>-7.4700000000000001E-3</c:v>
                </c:pt>
                <c:pt idx="187">
                  <c:v>-1.01E-2</c:v>
                </c:pt>
                <c:pt idx="188">
                  <c:v>-1.2E-2</c:v>
                </c:pt>
                <c:pt idx="189">
                  <c:v>-1.38E-2</c:v>
                </c:pt>
                <c:pt idx="190">
                  <c:v>-1.54E-2</c:v>
                </c:pt>
                <c:pt idx="191">
                  <c:v>-1.6799999999999999E-2</c:v>
                </c:pt>
                <c:pt idx="192">
                  <c:v>-1.8200000000000001E-2</c:v>
                </c:pt>
                <c:pt idx="193">
                  <c:v>-1.9400000000000001E-2</c:v>
                </c:pt>
                <c:pt idx="194">
                  <c:v>-2.0199999999999999E-2</c:v>
                </c:pt>
                <c:pt idx="195">
                  <c:v>-2.0799999999999999E-2</c:v>
                </c:pt>
                <c:pt idx="196">
                  <c:v>-2.1299999999999999E-2</c:v>
                </c:pt>
                <c:pt idx="197">
                  <c:v>-2.18E-2</c:v>
                </c:pt>
                <c:pt idx="198">
                  <c:v>-2.2200000000000001E-2</c:v>
                </c:pt>
                <c:pt idx="199">
                  <c:v>-2.24E-2</c:v>
                </c:pt>
                <c:pt idx="200">
                  <c:v>-2.24E-2</c:v>
                </c:pt>
                <c:pt idx="201">
                  <c:v>-2.2599999999999999E-2</c:v>
                </c:pt>
                <c:pt idx="202">
                  <c:v>-2.2800000000000001E-2</c:v>
                </c:pt>
                <c:pt idx="203">
                  <c:v>-2.29E-2</c:v>
                </c:pt>
                <c:pt idx="204">
                  <c:v>-2.3300000000000001E-2</c:v>
                </c:pt>
                <c:pt idx="205">
                  <c:v>-2.35E-2</c:v>
                </c:pt>
                <c:pt idx="206">
                  <c:v>-2.3400000000000001E-2</c:v>
                </c:pt>
                <c:pt idx="207">
                  <c:v>-2.3199999999999998E-2</c:v>
                </c:pt>
                <c:pt idx="208">
                  <c:v>-2.3099999999999999E-2</c:v>
                </c:pt>
                <c:pt idx="209">
                  <c:v>-2.29E-2</c:v>
                </c:pt>
                <c:pt idx="210">
                  <c:v>-2.2700000000000001E-2</c:v>
                </c:pt>
                <c:pt idx="211">
                  <c:v>-2.2499999999999999E-2</c:v>
                </c:pt>
                <c:pt idx="212">
                  <c:v>-2.23E-2</c:v>
                </c:pt>
                <c:pt idx="213">
                  <c:v>-2.2100000000000002E-2</c:v>
                </c:pt>
                <c:pt idx="214">
                  <c:v>-2.1899999999999999E-2</c:v>
                </c:pt>
                <c:pt idx="215">
                  <c:v>-2.1499999999999998E-2</c:v>
                </c:pt>
                <c:pt idx="216">
                  <c:v>-2.12E-2</c:v>
                </c:pt>
                <c:pt idx="217">
                  <c:v>-2.1399999999999999E-2</c:v>
                </c:pt>
                <c:pt idx="218">
                  <c:v>-2.1600000000000001E-2</c:v>
                </c:pt>
                <c:pt idx="219">
                  <c:v>-2.1299999999999999E-2</c:v>
                </c:pt>
                <c:pt idx="220">
                  <c:v>-2.0500000000000001E-2</c:v>
                </c:pt>
                <c:pt idx="221">
                  <c:v>-2.01E-2</c:v>
                </c:pt>
                <c:pt idx="222">
                  <c:v>-0.02</c:v>
                </c:pt>
                <c:pt idx="223">
                  <c:v>-1.9599999999999999E-2</c:v>
                </c:pt>
                <c:pt idx="224">
                  <c:v>-1.9300000000000001E-2</c:v>
                </c:pt>
                <c:pt idx="225">
                  <c:v>-1.9E-2</c:v>
                </c:pt>
                <c:pt idx="226">
                  <c:v>-1.89E-2</c:v>
                </c:pt>
                <c:pt idx="227">
                  <c:v>-1.9E-2</c:v>
                </c:pt>
                <c:pt idx="228">
                  <c:v>-1.8499999999999999E-2</c:v>
                </c:pt>
                <c:pt idx="229">
                  <c:v>-1.8100000000000002E-2</c:v>
                </c:pt>
                <c:pt idx="230">
                  <c:v>-1.78E-2</c:v>
                </c:pt>
                <c:pt idx="231">
                  <c:v>-1.7500000000000002E-2</c:v>
                </c:pt>
                <c:pt idx="232">
                  <c:v>-1.7399999999999999E-2</c:v>
                </c:pt>
                <c:pt idx="233">
                  <c:v>-1.6899999999999998E-2</c:v>
                </c:pt>
                <c:pt idx="234">
                  <c:v>-1.66E-2</c:v>
                </c:pt>
                <c:pt idx="235">
                  <c:v>-1.6500000000000001E-2</c:v>
                </c:pt>
                <c:pt idx="236">
                  <c:v>-1.6299999999999999E-2</c:v>
                </c:pt>
                <c:pt idx="237">
                  <c:v>-1.5800000000000002E-2</c:v>
                </c:pt>
                <c:pt idx="238">
                  <c:v>-1.5900000000000001E-2</c:v>
                </c:pt>
                <c:pt idx="239">
                  <c:v>-1.6199999999999999E-2</c:v>
                </c:pt>
                <c:pt idx="240">
                  <c:v>-1.61E-2</c:v>
                </c:pt>
                <c:pt idx="241">
                  <c:v>-1.54E-2</c:v>
                </c:pt>
                <c:pt idx="242">
                  <c:v>-1.5100000000000001E-2</c:v>
                </c:pt>
                <c:pt idx="243">
                  <c:v>-1.5100000000000001E-2</c:v>
                </c:pt>
                <c:pt idx="244">
                  <c:v>-1.4800000000000001E-2</c:v>
                </c:pt>
                <c:pt idx="245">
                  <c:v>-1.46E-2</c:v>
                </c:pt>
                <c:pt idx="246">
                  <c:v>-1.4500000000000001E-2</c:v>
                </c:pt>
                <c:pt idx="247">
                  <c:v>-1.43E-2</c:v>
                </c:pt>
                <c:pt idx="248">
                  <c:v>-1.4E-2</c:v>
                </c:pt>
                <c:pt idx="249">
                  <c:v>-1.38E-2</c:v>
                </c:pt>
                <c:pt idx="250">
                  <c:v>-1.32E-2</c:v>
                </c:pt>
                <c:pt idx="251">
                  <c:v>-1.3100000000000001E-2</c:v>
                </c:pt>
                <c:pt idx="252">
                  <c:v>-1.32E-2</c:v>
                </c:pt>
                <c:pt idx="253">
                  <c:v>-1.2999999999999999E-2</c:v>
                </c:pt>
                <c:pt idx="254">
                  <c:v>-1.23E-2</c:v>
                </c:pt>
                <c:pt idx="255">
                  <c:v>-1.21E-2</c:v>
                </c:pt>
                <c:pt idx="256">
                  <c:v>-1.2200000000000001E-2</c:v>
                </c:pt>
                <c:pt idx="257">
                  <c:v>-1.18E-2</c:v>
                </c:pt>
                <c:pt idx="258">
                  <c:v>-1.1599999999999999E-2</c:v>
                </c:pt>
                <c:pt idx="259">
                  <c:v>-1.1299999999999999E-2</c:v>
                </c:pt>
                <c:pt idx="260">
                  <c:v>-1.12E-2</c:v>
                </c:pt>
                <c:pt idx="261">
                  <c:v>-1.12E-2</c:v>
                </c:pt>
                <c:pt idx="262">
                  <c:v>-1.09E-2</c:v>
                </c:pt>
                <c:pt idx="263">
                  <c:v>-1.0699999999999999E-2</c:v>
                </c:pt>
                <c:pt idx="264">
                  <c:v>-1.0500000000000001E-2</c:v>
                </c:pt>
                <c:pt idx="265">
                  <c:v>-1.03E-2</c:v>
                </c:pt>
                <c:pt idx="266">
                  <c:v>-0.01</c:v>
                </c:pt>
                <c:pt idx="267">
                  <c:v>-9.9799999999999993E-3</c:v>
                </c:pt>
                <c:pt idx="268">
                  <c:v>-9.6900000000000007E-3</c:v>
                </c:pt>
                <c:pt idx="269">
                  <c:v>-9.4000000000000004E-3</c:v>
                </c:pt>
                <c:pt idx="270">
                  <c:v>-9.2200000000000008E-3</c:v>
                </c:pt>
                <c:pt idx="271">
                  <c:v>-8.9899999999999997E-3</c:v>
                </c:pt>
                <c:pt idx="272">
                  <c:v>-9.0200000000000002E-3</c:v>
                </c:pt>
                <c:pt idx="273">
                  <c:v>-8.94E-3</c:v>
                </c:pt>
                <c:pt idx="274">
                  <c:v>-8.6300000000000005E-3</c:v>
                </c:pt>
                <c:pt idx="275">
                  <c:v>-8.2299999999999995E-3</c:v>
                </c:pt>
                <c:pt idx="276">
                  <c:v>-8.0300000000000007E-3</c:v>
                </c:pt>
                <c:pt idx="277">
                  <c:v>-7.8300000000000002E-3</c:v>
                </c:pt>
                <c:pt idx="278">
                  <c:v>-7.6499999999999997E-3</c:v>
                </c:pt>
                <c:pt idx="279">
                  <c:v>-7.6699999999999997E-3</c:v>
                </c:pt>
                <c:pt idx="280">
                  <c:v>-7.6499999999999997E-3</c:v>
                </c:pt>
                <c:pt idx="281">
                  <c:v>-7.43E-3</c:v>
                </c:pt>
                <c:pt idx="282">
                  <c:v>-7.0099999999999997E-3</c:v>
                </c:pt>
                <c:pt idx="283">
                  <c:v>-6.7000000000000002E-3</c:v>
                </c:pt>
                <c:pt idx="284">
                  <c:v>-6.4700000000000001E-3</c:v>
                </c:pt>
                <c:pt idx="285">
                  <c:v>-6.3E-3</c:v>
                </c:pt>
                <c:pt idx="286">
                  <c:v>-6.5599999999999999E-3</c:v>
                </c:pt>
                <c:pt idx="287">
                  <c:v>-6.8300000000000001E-3</c:v>
                </c:pt>
                <c:pt idx="288">
                  <c:v>-6.3299999999999997E-3</c:v>
                </c:pt>
                <c:pt idx="289">
                  <c:v>-5.9500000000000004E-3</c:v>
                </c:pt>
                <c:pt idx="290">
                  <c:v>-6.1399999999999996E-3</c:v>
                </c:pt>
                <c:pt idx="291">
                  <c:v>-6.0899999999999999E-3</c:v>
                </c:pt>
                <c:pt idx="292">
                  <c:v>-5.64E-3</c:v>
                </c:pt>
                <c:pt idx="293">
                  <c:v>-5.3200000000000001E-3</c:v>
                </c:pt>
                <c:pt idx="294">
                  <c:v>-5.0600000000000003E-3</c:v>
                </c:pt>
                <c:pt idx="295">
                  <c:v>-4.7699999999999999E-3</c:v>
                </c:pt>
                <c:pt idx="296">
                  <c:v>-4.8199999999999996E-3</c:v>
                </c:pt>
                <c:pt idx="297">
                  <c:v>-5.0899999999999999E-3</c:v>
                </c:pt>
                <c:pt idx="298">
                  <c:v>-5.2500000000000003E-3</c:v>
                </c:pt>
                <c:pt idx="299">
                  <c:v>-4.8799999999999998E-3</c:v>
                </c:pt>
                <c:pt idx="300">
                  <c:v>-4.6299999999999996E-3</c:v>
                </c:pt>
                <c:pt idx="301">
                  <c:v>-4.6600000000000001E-3</c:v>
                </c:pt>
                <c:pt idx="302">
                  <c:v>-4.3600000000000002E-3</c:v>
                </c:pt>
                <c:pt idx="303">
                  <c:v>-4.0899999999999999E-3</c:v>
                </c:pt>
                <c:pt idx="304">
                  <c:v>-3.8600000000000001E-3</c:v>
                </c:pt>
                <c:pt idx="305">
                  <c:v>-3.6800000000000001E-3</c:v>
                </c:pt>
                <c:pt idx="306">
                  <c:v>-3.7699999999999999E-3</c:v>
                </c:pt>
                <c:pt idx="307">
                  <c:v>-3.7599999999999999E-3</c:v>
                </c:pt>
                <c:pt idx="308">
                  <c:v>-3.5100000000000001E-3</c:v>
                </c:pt>
                <c:pt idx="309">
                  <c:v>-3.3600000000000001E-3</c:v>
                </c:pt>
                <c:pt idx="310">
                  <c:v>-3.2799999999999999E-3</c:v>
                </c:pt>
                <c:pt idx="311">
                  <c:v>-3.16E-3</c:v>
                </c:pt>
                <c:pt idx="312">
                  <c:v>-3.2799999999999999E-3</c:v>
                </c:pt>
                <c:pt idx="313">
                  <c:v>-3.1900000000000001E-3</c:v>
                </c:pt>
                <c:pt idx="314">
                  <c:v>-2.63E-3</c:v>
                </c:pt>
                <c:pt idx="315">
                  <c:v>-2.49E-3</c:v>
                </c:pt>
                <c:pt idx="316">
                  <c:v>-2.7899999999999999E-3</c:v>
                </c:pt>
                <c:pt idx="317">
                  <c:v>-2.9099999999999998E-3</c:v>
                </c:pt>
                <c:pt idx="318">
                  <c:v>-2.8300000000000001E-3</c:v>
                </c:pt>
                <c:pt idx="319">
                  <c:v>-2.48E-3</c:v>
                </c:pt>
                <c:pt idx="320">
                  <c:v>-2.5100000000000001E-3</c:v>
                </c:pt>
                <c:pt idx="321">
                  <c:v>-2.5000000000000001E-3</c:v>
                </c:pt>
                <c:pt idx="322">
                  <c:v>-1.97E-3</c:v>
                </c:pt>
                <c:pt idx="323">
                  <c:v>-1.8600000000000001E-3</c:v>
                </c:pt>
                <c:pt idx="324">
                  <c:v>-2.2599999999999999E-3</c:v>
                </c:pt>
                <c:pt idx="325">
                  <c:v>-2.2499999999999998E-3</c:v>
                </c:pt>
                <c:pt idx="326">
                  <c:v>-1.8600000000000001E-3</c:v>
                </c:pt>
                <c:pt idx="327">
                  <c:v>-1.82E-3</c:v>
                </c:pt>
                <c:pt idx="328">
                  <c:v>-1.97E-3</c:v>
                </c:pt>
                <c:pt idx="329">
                  <c:v>-2.2100000000000002E-3</c:v>
                </c:pt>
                <c:pt idx="330">
                  <c:v>-2.2599999999999999E-3</c:v>
                </c:pt>
                <c:pt idx="331">
                  <c:v>-1.83E-3</c:v>
                </c:pt>
                <c:pt idx="332">
                  <c:v>-1.66E-3</c:v>
                </c:pt>
                <c:pt idx="333">
                  <c:v>-1.8799999999999999E-3</c:v>
                </c:pt>
                <c:pt idx="334">
                  <c:v>-1.74E-3</c:v>
                </c:pt>
                <c:pt idx="335">
                  <c:v>-1.56E-3</c:v>
                </c:pt>
                <c:pt idx="336">
                  <c:v>-1.4499999999999999E-3</c:v>
                </c:pt>
                <c:pt idx="337">
                  <c:v>-1.2899999999999999E-3</c:v>
                </c:pt>
                <c:pt idx="338">
                  <c:v>-1.6100000000000001E-3</c:v>
                </c:pt>
                <c:pt idx="339">
                  <c:v>-1.49E-3</c:v>
                </c:pt>
                <c:pt idx="340">
                  <c:v>-1.1800000000000001E-3</c:v>
                </c:pt>
                <c:pt idx="341">
                  <c:v>-1.4300000000000001E-3</c:v>
                </c:pt>
                <c:pt idx="342">
                  <c:v>-1.2099999999999999E-3</c:v>
                </c:pt>
                <c:pt idx="343">
                  <c:v>-1.2099999999999999E-3</c:v>
                </c:pt>
                <c:pt idx="344">
                  <c:v>-1.1299999999999999E-3</c:v>
                </c:pt>
                <c:pt idx="345">
                  <c:v>-1.31E-3</c:v>
                </c:pt>
                <c:pt idx="346">
                  <c:v>-1.1800000000000001E-3</c:v>
                </c:pt>
                <c:pt idx="347">
                  <c:v>-8.5300000000000003E-4</c:v>
                </c:pt>
                <c:pt idx="348">
                  <c:v>-1E-3</c:v>
                </c:pt>
                <c:pt idx="349">
                  <c:v>-7.4899999999999999E-4</c:v>
                </c:pt>
                <c:pt idx="350">
                  <c:v>-9.1200000000000005E-4</c:v>
                </c:pt>
                <c:pt idx="351">
                  <c:v>-9.3300000000000002E-4</c:v>
                </c:pt>
                <c:pt idx="352">
                  <c:v>-5.7300000000000005E-4</c:v>
                </c:pt>
                <c:pt idx="353">
                  <c:v>-7.9000000000000001E-4</c:v>
                </c:pt>
                <c:pt idx="354">
                  <c:v>-4.8999999999999998E-4</c:v>
                </c:pt>
                <c:pt idx="355">
                  <c:v>-4.2900000000000002E-4</c:v>
                </c:pt>
                <c:pt idx="356">
                  <c:v>-7.1199999999999996E-4</c:v>
                </c:pt>
                <c:pt idx="357">
                  <c:v>-7.4899999999999999E-4</c:v>
                </c:pt>
                <c:pt idx="358">
                  <c:v>-4.8300000000000002E-5</c:v>
                </c:pt>
                <c:pt idx="359">
                  <c:v>-2.1900000000000001E-4</c:v>
                </c:pt>
                <c:pt idx="360">
                  <c:v>-3.7100000000000002E-4</c:v>
                </c:pt>
                <c:pt idx="361">
                  <c:v>-2.9100000000000003E-4</c:v>
                </c:pt>
                <c:pt idx="362">
                  <c:v>-4.85E-5</c:v>
                </c:pt>
                <c:pt idx="363">
                  <c:v>-1.7800000000000001E-7</c:v>
                </c:pt>
                <c:pt idx="364">
                  <c:v>-4.0099999999999999E-4</c:v>
                </c:pt>
                <c:pt idx="365">
                  <c:v>-6.4700000000000001E-4</c:v>
                </c:pt>
                <c:pt idx="366">
                  <c:v>-3.8299999999999999E-4</c:v>
                </c:pt>
                <c:pt idx="367">
                  <c:v>-1.05E-4</c:v>
                </c:pt>
                <c:pt idx="368">
                  <c:v>-3.3800000000000002E-5</c:v>
                </c:pt>
                <c:pt idx="369">
                  <c:v>3.3199999999999999E-4</c:v>
                </c:pt>
                <c:pt idx="370">
                  <c:v>1.0399999999999999E-4</c:v>
                </c:pt>
                <c:pt idx="371">
                  <c:v>-3.2899999999999997E-4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158C-4B36-97BC-1011729A39FF}"/>
            </c:ext>
          </c:extLst>
        </c:ser>
        <c:ser>
          <c:idx val="7"/>
          <c:order val="7"/>
          <c:tx>
            <c:v>FAD</c:v>
          </c:tx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lvtemporary_975041!$Y$2:$Y$373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lvtemporary_975041!$Z$2:$Z$373</c:f>
              <c:numCache>
                <c:formatCode>General</c:formatCode>
                <c:ptCount val="372"/>
                <c:pt idx="0">
                  <c:v>4.8599999999999997E-2</c:v>
                </c:pt>
                <c:pt idx="1">
                  <c:v>4.7399999999999998E-2</c:v>
                </c:pt>
                <c:pt idx="2">
                  <c:v>4.6300000000000001E-2</c:v>
                </c:pt>
                <c:pt idx="3">
                  <c:v>4.5199999999999997E-2</c:v>
                </c:pt>
                <c:pt idx="4">
                  <c:v>4.4200000000000003E-2</c:v>
                </c:pt>
                <c:pt idx="5">
                  <c:v>4.3099999999999999E-2</c:v>
                </c:pt>
                <c:pt idx="6">
                  <c:v>4.2000000000000003E-2</c:v>
                </c:pt>
                <c:pt idx="7">
                  <c:v>4.1000000000000002E-2</c:v>
                </c:pt>
                <c:pt idx="8">
                  <c:v>0.04</c:v>
                </c:pt>
                <c:pt idx="9">
                  <c:v>3.8899999999999997E-2</c:v>
                </c:pt>
                <c:pt idx="10">
                  <c:v>3.7900000000000003E-2</c:v>
                </c:pt>
                <c:pt idx="11">
                  <c:v>3.6799999999999999E-2</c:v>
                </c:pt>
                <c:pt idx="12">
                  <c:v>3.5799999999999998E-2</c:v>
                </c:pt>
                <c:pt idx="13">
                  <c:v>3.4700000000000002E-2</c:v>
                </c:pt>
                <c:pt idx="14">
                  <c:v>3.3700000000000001E-2</c:v>
                </c:pt>
                <c:pt idx="15">
                  <c:v>3.2599999999999997E-2</c:v>
                </c:pt>
                <c:pt idx="16">
                  <c:v>3.1600000000000003E-2</c:v>
                </c:pt>
                <c:pt idx="17">
                  <c:v>3.0599999999999999E-2</c:v>
                </c:pt>
                <c:pt idx="18">
                  <c:v>2.9600000000000001E-2</c:v>
                </c:pt>
                <c:pt idx="19">
                  <c:v>2.86E-2</c:v>
                </c:pt>
                <c:pt idx="20">
                  <c:v>2.7699999999999999E-2</c:v>
                </c:pt>
                <c:pt idx="21">
                  <c:v>2.6800000000000001E-2</c:v>
                </c:pt>
                <c:pt idx="22">
                  <c:v>2.58E-2</c:v>
                </c:pt>
                <c:pt idx="23">
                  <c:v>2.4899999999999999E-2</c:v>
                </c:pt>
                <c:pt idx="24">
                  <c:v>2.4E-2</c:v>
                </c:pt>
                <c:pt idx="25">
                  <c:v>2.3099999999999999E-2</c:v>
                </c:pt>
                <c:pt idx="26">
                  <c:v>2.23E-2</c:v>
                </c:pt>
                <c:pt idx="27">
                  <c:v>2.1499999999999998E-2</c:v>
                </c:pt>
                <c:pt idx="28">
                  <c:v>2.06E-2</c:v>
                </c:pt>
                <c:pt idx="29">
                  <c:v>1.9800000000000002E-2</c:v>
                </c:pt>
                <c:pt idx="30">
                  <c:v>1.9099999999999999E-2</c:v>
                </c:pt>
                <c:pt idx="31">
                  <c:v>1.83E-2</c:v>
                </c:pt>
                <c:pt idx="32">
                  <c:v>1.7600000000000001E-2</c:v>
                </c:pt>
                <c:pt idx="33">
                  <c:v>1.6799999999999999E-2</c:v>
                </c:pt>
                <c:pt idx="34">
                  <c:v>1.61E-2</c:v>
                </c:pt>
                <c:pt idx="35">
                  <c:v>1.54E-2</c:v>
                </c:pt>
                <c:pt idx="36">
                  <c:v>1.4800000000000001E-2</c:v>
                </c:pt>
                <c:pt idx="37">
                  <c:v>1.4200000000000001E-2</c:v>
                </c:pt>
                <c:pt idx="38">
                  <c:v>1.35E-2</c:v>
                </c:pt>
                <c:pt idx="39">
                  <c:v>1.29E-2</c:v>
                </c:pt>
                <c:pt idx="40">
                  <c:v>1.23E-2</c:v>
                </c:pt>
                <c:pt idx="41">
                  <c:v>1.17E-2</c:v>
                </c:pt>
                <c:pt idx="42">
                  <c:v>1.12E-2</c:v>
                </c:pt>
                <c:pt idx="43">
                  <c:v>1.0699999999999999E-2</c:v>
                </c:pt>
                <c:pt idx="44">
                  <c:v>1.0200000000000001E-2</c:v>
                </c:pt>
                <c:pt idx="45">
                  <c:v>9.6699999999999998E-3</c:v>
                </c:pt>
                <c:pt idx="46">
                  <c:v>9.1800000000000007E-3</c:v>
                </c:pt>
                <c:pt idx="47">
                  <c:v>8.6999999999999994E-3</c:v>
                </c:pt>
                <c:pt idx="48">
                  <c:v>8.2500000000000004E-3</c:v>
                </c:pt>
                <c:pt idx="49">
                  <c:v>7.8399999999999997E-3</c:v>
                </c:pt>
                <c:pt idx="50">
                  <c:v>7.4200000000000004E-3</c:v>
                </c:pt>
                <c:pt idx="51">
                  <c:v>7.0099999999999997E-3</c:v>
                </c:pt>
                <c:pt idx="52">
                  <c:v>6.62E-3</c:v>
                </c:pt>
                <c:pt idx="53">
                  <c:v>6.2399999999999999E-3</c:v>
                </c:pt>
                <c:pt idx="54">
                  <c:v>5.8700000000000002E-3</c:v>
                </c:pt>
                <c:pt idx="55">
                  <c:v>5.5199999999999997E-3</c:v>
                </c:pt>
                <c:pt idx="56">
                  <c:v>5.1799999999999997E-3</c:v>
                </c:pt>
                <c:pt idx="57">
                  <c:v>4.8700000000000002E-3</c:v>
                </c:pt>
                <c:pt idx="58">
                  <c:v>4.5700000000000003E-3</c:v>
                </c:pt>
                <c:pt idx="59">
                  <c:v>4.3E-3</c:v>
                </c:pt>
                <c:pt idx="60">
                  <c:v>4.0200000000000001E-3</c:v>
                </c:pt>
                <c:pt idx="61">
                  <c:v>3.7399999999999998E-3</c:v>
                </c:pt>
                <c:pt idx="62">
                  <c:v>3.5000000000000001E-3</c:v>
                </c:pt>
                <c:pt idx="63">
                  <c:v>3.2599999999999999E-3</c:v>
                </c:pt>
                <c:pt idx="64">
                  <c:v>3.0100000000000001E-3</c:v>
                </c:pt>
                <c:pt idx="65">
                  <c:v>2.7899999999999999E-3</c:v>
                </c:pt>
                <c:pt idx="66">
                  <c:v>2.5699999999999998E-3</c:v>
                </c:pt>
                <c:pt idx="67">
                  <c:v>2.3800000000000002E-3</c:v>
                </c:pt>
                <c:pt idx="68">
                  <c:v>2.1900000000000001E-3</c:v>
                </c:pt>
                <c:pt idx="69">
                  <c:v>1.98E-3</c:v>
                </c:pt>
                <c:pt idx="70">
                  <c:v>1.81E-3</c:v>
                </c:pt>
                <c:pt idx="71">
                  <c:v>1.66E-3</c:v>
                </c:pt>
                <c:pt idx="72">
                  <c:v>1.47E-3</c:v>
                </c:pt>
                <c:pt idx="73">
                  <c:v>1.32E-3</c:v>
                </c:pt>
                <c:pt idx="74">
                  <c:v>1.1800000000000001E-3</c:v>
                </c:pt>
                <c:pt idx="75">
                  <c:v>1.0499999999999999E-3</c:v>
                </c:pt>
                <c:pt idx="76">
                  <c:v>9.2599999999999996E-4</c:v>
                </c:pt>
                <c:pt idx="77">
                  <c:v>8.0699999999999999E-4</c:v>
                </c:pt>
                <c:pt idx="78">
                  <c:v>6.9399999999999996E-4</c:v>
                </c:pt>
                <c:pt idx="79">
                  <c:v>5.7200000000000003E-4</c:v>
                </c:pt>
                <c:pt idx="80">
                  <c:v>4.8700000000000002E-4</c:v>
                </c:pt>
                <c:pt idx="81">
                  <c:v>3.8499999999999998E-4</c:v>
                </c:pt>
                <c:pt idx="82">
                  <c:v>2.6800000000000001E-4</c:v>
                </c:pt>
                <c:pt idx="83">
                  <c:v>2.14E-4</c:v>
                </c:pt>
                <c:pt idx="84">
                  <c:v>1.5899999999999999E-4</c:v>
                </c:pt>
                <c:pt idx="85">
                  <c:v>6.02E-5</c:v>
                </c:pt>
                <c:pt idx="86">
                  <c:v>-1.66E-5</c:v>
                </c:pt>
                <c:pt idx="87">
                  <c:v>-8.3399999999999994E-5</c:v>
                </c:pt>
                <c:pt idx="88">
                  <c:v>-1.45E-4</c:v>
                </c:pt>
                <c:pt idx="89">
                  <c:v>-2.03E-4</c:v>
                </c:pt>
                <c:pt idx="90">
                  <c:v>-2.6699999999999998E-4</c:v>
                </c:pt>
                <c:pt idx="91">
                  <c:v>-3.19E-4</c:v>
                </c:pt>
                <c:pt idx="92">
                  <c:v>-3.68E-4</c:v>
                </c:pt>
                <c:pt idx="93">
                  <c:v>-4.1199999999999999E-4</c:v>
                </c:pt>
                <c:pt idx="94">
                  <c:v>-4.86E-4</c:v>
                </c:pt>
                <c:pt idx="95">
                  <c:v>-5.3499999999999999E-4</c:v>
                </c:pt>
                <c:pt idx="96">
                  <c:v>-5.5999999999999995E-4</c:v>
                </c:pt>
                <c:pt idx="97">
                  <c:v>-5.9699999999999998E-4</c:v>
                </c:pt>
                <c:pt idx="98">
                  <c:v>-6.3199999999999997E-4</c:v>
                </c:pt>
                <c:pt idx="99">
                  <c:v>-6.7400000000000001E-4</c:v>
                </c:pt>
                <c:pt idx="100">
                  <c:v>-6.9300000000000004E-4</c:v>
                </c:pt>
                <c:pt idx="101">
                  <c:v>-6.9499999999999998E-4</c:v>
                </c:pt>
                <c:pt idx="102">
                  <c:v>-7.2099999999999996E-4</c:v>
                </c:pt>
                <c:pt idx="103">
                  <c:v>-7.5799999999999999E-4</c:v>
                </c:pt>
                <c:pt idx="104">
                  <c:v>-7.8700000000000005E-4</c:v>
                </c:pt>
                <c:pt idx="105">
                  <c:v>-8.0099999999999995E-4</c:v>
                </c:pt>
                <c:pt idx="106">
                  <c:v>-8.1800000000000004E-4</c:v>
                </c:pt>
                <c:pt idx="107">
                  <c:v>-8.5400000000000005E-4</c:v>
                </c:pt>
                <c:pt idx="108">
                  <c:v>-8.7699999999999996E-4</c:v>
                </c:pt>
                <c:pt idx="109">
                  <c:v>-8.7600000000000004E-4</c:v>
                </c:pt>
                <c:pt idx="110">
                  <c:v>-8.8500000000000004E-4</c:v>
                </c:pt>
                <c:pt idx="111">
                  <c:v>-9.19E-4</c:v>
                </c:pt>
                <c:pt idx="112">
                  <c:v>-9.3000000000000005E-4</c:v>
                </c:pt>
                <c:pt idx="113">
                  <c:v>-9.1799999999999998E-4</c:v>
                </c:pt>
                <c:pt idx="114">
                  <c:v>-9.2800000000000001E-4</c:v>
                </c:pt>
                <c:pt idx="115">
                  <c:v>-9.3599999999999998E-4</c:v>
                </c:pt>
                <c:pt idx="116">
                  <c:v>-9.2299999999999999E-4</c:v>
                </c:pt>
                <c:pt idx="117">
                  <c:v>-9.1799999999999998E-4</c:v>
                </c:pt>
                <c:pt idx="118">
                  <c:v>-9.3999999999999997E-4</c:v>
                </c:pt>
                <c:pt idx="119">
                  <c:v>-9.6599999999999995E-4</c:v>
                </c:pt>
                <c:pt idx="120">
                  <c:v>-9.68E-4</c:v>
                </c:pt>
                <c:pt idx="121">
                  <c:v>-9.6500000000000004E-4</c:v>
                </c:pt>
                <c:pt idx="122">
                  <c:v>-9.68E-4</c:v>
                </c:pt>
                <c:pt idx="123">
                  <c:v>-9.6100000000000005E-4</c:v>
                </c:pt>
                <c:pt idx="124">
                  <c:v>-9.59E-4</c:v>
                </c:pt>
                <c:pt idx="125">
                  <c:v>-9.6100000000000005E-4</c:v>
                </c:pt>
                <c:pt idx="126">
                  <c:v>-9.5799999999999998E-4</c:v>
                </c:pt>
                <c:pt idx="127">
                  <c:v>-9.5100000000000002E-4</c:v>
                </c:pt>
                <c:pt idx="128">
                  <c:v>-9.5799999999999998E-4</c:v>
                </c:pt>
                <c:pt idx="129">
                  <c:v>-9.7499999999999996E-4</c:v>
                </c:pt>
                <c:pt idx="130">
                  <c:v>-9.8499999999999998E-4</c:v>
                </c:pt>
                <c:pt idx="131">
                  <c:v>-9.8200000000000002E-4</c:v>
                </c:pt>
                <c:pt idx="132">
                  <c:v>-9.6500000000000004E-4</c:v>
                </c:pt>
                <c:pt idx="133">
                  <c:v>-9.6199999999999996E-4</c:v>
                </c:pt>
                <c:pt idx="134">
                  <c:v>-9.6000000000000002E-4</c:v>
                </c:pt>
                <c:pt idx="135">
                  <c:v>-9.5600000000000004E-4</c:v>
                </c:pt>
                <c:pt idx="136">
                  <c:v>-9.7000000000000005E-4</c:v>
                </c:pt>
                <c:pt idx="137">
                  <c:v>-9.6299999999999999E-4</c:v>
                </c:pt>
                <c:pt idx="138">
                  <c:v>-9.2500000000000004E-4</c:v>
                </c:pt>
                <c:pt idx="139">
                  <c:v>-9.1200000000000005E-4</c:v>
                </c:pt>
                <c:pt idx="140">
                  <c:v>-9.2900000000000003E-4</c:v>
                </c:pt>
                <c:pt idx="141">
                  <c:v>-9.3300000000000002E-4</c:v>
                </c:pt>
                <c:pt idx="142">
                  <c:v>-9.2000000000000003E-4</c:v>
                </c:pt>
                <c:pt idx="143">
                  <c:v>-9.4300000000000004E-4</c:v>
                </c:pt>
                <c:pt idx="144">
                  <c:v>-9.5100000000000002E-4</c:v>
                </c:pt>
                <c:pt idx="145">
                  <c:v>-9.2299999999999999E-4</c:v>
                </c:pt>
                <c:pt idx="146">
                  <c:v>-9.2199999999999997E-4</c:v>
                </c:pt>
                <c:pt idx="147">
                  <c:v>-9.2500000000000004E-4</c:v>
                </c:pt>
                <c:pt idx="148">
                  <c:v>-9.1699999999999995E-4</c:v>
                </c:pt>
                <c:pt idx="149">
                  <c:v>-9.0399999999999996E-4</c:v>
                </c:pt>
                <c:pt idx="150">
                  <c:v>-9.0700000000000004E-4</c:v>
                </c:pt>
                <c:pt idx="151">
                  <c:v>-9.0399999999999996E-4</c:v>
                </c:pt>
                <c:pt idx="152">
                  <c:v>-9.1699999999999995E-4</c:v>
                </c:pt>
                <c:pt idx="153">
                  <c:v>-9.3199999999999999E-4</c:v>
                </c:pt>
                <c:pt idx="154">
                  <c:v>-9.1600000000000004E-4</c:v>
                </c:pt>
                <c:pt idx="155">
                  <c:v>-9.1699999999999995E-4</c:v>
                </c:pt>
                <c:pt idx="156">
                  <c:v>-9.2599999999999996E-4</c:v>
                </c:pt>
                <c:pt idx="157">
                  <c:v>-9.3000000000000005E-4</c:v>
                </c:pt>
                <c:pt idx="158">
                  <c:v>-9.3400000000000004E-4</c:v>
                </c:pt>
                <c:pt idx="159">
                  <c:v>-9.1299999999999997E-4</c:v>
                </c:pt>
                <c:pt idx="160">
                  <c:v>-9.2299999999999999E-4</c:v>
                </c:pt>
                <c:pt idx="161">
                  <c:v>-9.3000000000000005E-4</c:v>
                </c:pt>
                <c:pt idx="162">
                  <c:v>-8.92E-4</c:v>
                </c:pt>
                <c:pt idx="163">
                  <c:v>-8.9999999999999998E-4</c:v>
                </c:pt>
                <c:pt idx="164">
                  <c:v>-9.1500000000000001E-4</c:v>
                </c:pt>
                <c:pt idx="165">
                  <c:v>-8.9499999999999996E-4</c:v>
                </c:pt>
                <c:pt idx="166">
                  <c:v>-9.1399999999999999E-4</c:v>
                </c:pt>
                <c:pt idx="167">
                  <c:v>-9.1799999999999998E-4</c:v>
                </c:pt>
                <c:pt idx="168">
                  <c:v>-8.7600000000000004E-4</c:v>
                </c:pt>
                <c:pt idx="169">
                  <c:v>-8.6499999999999999E-4</c:v>
                </c:pt>
                <c:pt idx="170">
                  <c:v>-8.6899999999999998E-4</c:v>
                </c:pt>
                <c:pt idx="171">
                  <c:v>-8.6899999999999998E-4</c:v>
                </c:pt>
                <c:pt idx="172">
                  <c:v>-8.8500000000000004E-4</c:v>
                </c:pt>
                <c:pt idx="173">
                  <c:v>-8.8099999999999995E-4</c:v>
                </c:pt>
                <c:pt idx="174">
                  <c:v>-8.7699999999999996E-4</c:v>
                </c:pt>
                <c:pt idx="175">
                  <c:v>-8.6899999999999998E-4</c:v>
                </c:pt>
                <c:pt idx="176">
                  <c:v>-8.6200000000000003E-4</c:v>
                </c:pt>
                <c:pt idx="177">
                  <c:v>-8.6200000000000003E-4</c:v>
                </c:pt>
                <c:pt idx="178">
                  <c:v>-8.4500000000000005E-4</c:v>
                </c:pt>
                <c:pt idx="179">
                  <c:v>-8.25E-4</c:v>
                </c:pt>
                <c:pt idx="180">
                  <c:v>-8.34E-4</c:v>
                </c:pt>
                <c:pt idx="181">
                  <c:v>-8.4099999999999995E-4</c:v>
                </c:pt>
                <c:pt idx="182">
                  <c:v>-8.2799999999999996E-4</c:v>
                </c:pt>
                <c:pt idx="183">
                  <c:v>-8.3199999999999995E-4</c:v>
                </c:pt>
                <c:pt idx="184">
                  <c:v>-8.3900000000000001E-4</c:v>
                </c:pt>
                <c:pt idx="185">
                  <c:v>-8.2399999999999997E-4</c:v>
                </c:pt>
                <c:pt idx="186">
                  <c:v>-8.2899999999999998E-4</c:v>
                </c:pt>
                <c:pt idx="187">
                  <c:v>-8.3600000000000005E-4</c:v>
                </c:pt>
                <c:pt idx="188">
                  <c:v>-8.1899999999999996E-4</c:v>
                </c:pt>
                <c:pt idx="189">
                  <c:v>-8.25E-4</c:v>
                </c:pt>
                <c:pt idx="190">
                  <c:v>-8.3600000000000005E-4</c:v>
                </c:pt>
                <c:pt idx="191">
                  <c:v>-8.2799999999999996E-4</c:v>
                </c:pt>
                <c:pt idx="192">
                  <c:v>-8.0800000000000002E-4</c:v>
                </c:pt>
                <c:pt idx="193">
                  <c:v>-7.8200000000000003E-4</c:v>
                </c:pt>
                <c:pt idx="194">
                  <c:v>-7.6499999999999995E-4</c:v>
                </c:pt>
                <c:pt idx="195">
                  <c:v>-7.6499999999999995E-4</c:v>
                </c:pt>
                <c:pt idx="196">
                  <c:v>-7.6300000000000001E-4</c:v>
                </c:pt>
                <c:pt idx="197">
                  <c:v>-7.5699999999999997E-4</c:v>
                </c:pt>
                <c:pt idx="198">
                  <c:v>-7.5299999999999998E-4</c:v>
                </c:pt>
                <c:pt idx="199">
                  <c:v>-7.4899999999999999E-4</c:v>
                </c:pt>
                <c:pt idx="200">
                  <c:v>-7.3899999999999997E-4</c:v>
                </c:pt>
                <c:pt idx="201">
                  <c:v>-7.3499999999999998E-4</c:v>
                </c:pt>
                <c:pt idx="202">
                  <c:v>-7.3200000000000001E-4</c:v>
                </c:pt>
                <c:pt idx="203">
                  <c:v>-7.1400000000000001E-4</c:v>
                </c:pt>
                <c:pt idx="204">
                  <c:v>-6.9700000000000003E-4</c:v>
                </c:pt>
                <c:pt idx="205">
                  <c:v>-6.8999999999999997E-4</c:v>
                </c:pt>
                <c:pt idx="206">
                  <c:v>-6.8499999999999995E-4</c:v>
                </c:pt>
                <c:pt idx="207">
                  <c:v>-6.7100000000000005E-4</c:v>
                </c:pt>
                <c:pt idx="208">
                  <c:v>-6.5200000000000002E-4</c:v>
                </c:pt>
                <c:pt idx="209">
                  <c:v>-6.4599999999999998E-4</c:v>
                </c:pt>
                <c:pt idx="210">
                  <c:v>-6.6100000000000002E-4</c:v>
                </c:pt>
                <c:pt idx="211">
                  <c:v>-6.6299999999999996E-4</c:v>
                </c:pt>
                <c:pt idx="212">
                  <c:v>-6.3500000000000004E-4</c:v>
                </c:pt>
                <c:pt idx="213">
                  <c:v>-6.11E-4</c:v>
                </c:pt>
                <c:pt idx="214">
                  <c:v>-5.9000000000000003E-4</c:v>
                </c:pt>
                <c:pt idx="215">
                  <c:v>-5.7499999999999999E-4</c:v>
                </c:pt>
                <c:pt idx="216">
                  <c:v>-5.7700000000000004E-4</c:v>
                </c:pt>
                <c:pt idx="217">
                  <c:v>-5.6899999999999995E-4</c:v>
                </c:pt>
                <c:pt idx="218">
                  <c:v>-5.5199999999999997E-4</c:v>
                </c:pt>
                <c:pt idx="219">
                  <c:v>-5.4600000000000004E-4</c:v>
                </c:pt>
                <c:pt idx="220">
                  <c:v>-5.5000000000000003E-4</c:v>
                </c:pt>
                <c:pt idx="221">
                  <c:v>-5.4600000000000004E-4</c:v>
                </c:pt>
                <c:pt idx="222">
                  <c:v>-5.22E-4</c:v>
                </c:pt>
                <c:pt idx="223">
                  <c:v>-4.9700000000000005E-4</c:v>
                </c:pt>
                <c:pt idx="224">
                  <c:v>-4.9200000000000003E-4</c:v>
                </c:pt>
                <c:pt idx="225">
                  <c:v>-5.04E-4</c:v>
                </c:pt>
                <c:pt idx="226">
                  <c:v>-5.0500000000000002E-4</c:v>
                </c:pt>
                <c:pt idx="227">
                  <c:v>-4.9100000000000001E-4</c:v>
                </c:pt>
                <c:pt idx="228">
                  <c:v>-4.6999999999999999E-4</c:v>
                </c:pt>
                <c:pt idx="229">
                  <c:v>-4.6700000000000002E-4</c:v>
                </c:pt>
                <c:pt idx="230">
                  <c:v>-4.6500000000000003E-4</c:v>
                </c:pt>
                <c:pt idx="231">
                  <c:v>-4.3899999999999999E-4</c:v>
                </c:pt>
                <c:pt idx="232">
                  <c:v>-4.2999999999999999E-4</c:v>
                </c:pt>
                <c:pt idx="233">
                  <c:v>-4.4000000000000002E-4</c:v>
                </c:pt>
                <c:pt idx="234">
                  <c:v>-4.2000000000000002E-4</c:v>
                </c:pt>
                <c:pt idx="235">
                  <c:v>-3.9599999999999998E-4</c:v>
                </c:pt>
                <c:pt idx="236">
                  <c:v>-3.88E-4</c:v>
                </c:pt>
                <c:pt idx="237">
                  <c:v>-3.86E-4</c:v>
                </c:pt>
                <c:pt idx="238">
                  <c:v>-3.6400000000000001E-4</c:v>
                </c:pt>
                <c:pt idx="239">
                  <c:v>-3.2899999999999997E-4</c:v>
                </c:pt>
                <c:pt idx="240">
                  <c:v>-3.3500000000000001E-4</c:v>
                </c:pt>
                <c:pt idx="241">
                  <c:v>-3.4299999999999999E-4</c:v>
                </c:pt>
                <c:pt idx="242">
                  <c:v>-3.4600000000000001E-4</c:v>
                </c:pt>
                <c:pt idx="243">
                  <c:v>-3.5100000000000002E-4</c:v>
                </c:pt>
                <c:pt idx="244">
                  <c:v>-3.5599999999999998E-4</c:v>
                </c:pt>
                <c:pt idx="245">
                  <c:v>-3.6099999999999999E-4</c:v>
                </c:pt>
                <c:pt idx="246">
                  <c:v>-3.3500000000000001E-4</c:v>
                </c:pt>
                <c:pt idx="247">
                  <c:v>-3.2200000000000002E-4</c:v>
                </c:pt>
                <c:pt idx="248">
                  <c:v>-3.28E-4</c:v>
                </c:pt>
                <c:pt idx="249">
                  <c:v>-3.3500000000000001E-4</c:v>
                </c:pt>
                <c:pt idx="250">
                  <c:v>-3.2400000000000001E-4</c:v>
                </c:pt>
                <c:pt idx="251">
                  <c:v>-2.8400000000000002E-4</c:v>
                </c:pt>
                <c:pt idx="252">
                  <c:v>-2.7E-4</c:v>
                </c:pt>
                <c:pt idx="253">
                  <c:v>-2.8499999999999999E-4</c:v>
                </c:pt>
                <c:pt idx="254">
                  <c:v>-2.8400000000000002E-4</c:v>
                </c:pt>
                <c:pt idx="255">
                  <c:v>-2.7999999999999998E-4</c:v>
                </c:pt>
                <c:pt idx="256">
                  <c:v>-2.6800000000000001E-4</c:v>
                </c:pt>
                <c:pt idx="257">
                  <c:v>-2.6200000000000003E-4</c:v>
                </c:pt>
                <c:pt idx="258">
                  <c:v>-2.81E-4</c:v>
                </c:pt>
                <c:pt idx="259">
                  <c:v>-2.7700000000000001E-4</c:v>
                </c:pt>
                <c:pt idx="260">
                  <c:v>-2.72E-4</c:v>
                </c:pt>
                <c:pt idx="261">
                  <c:v>-2.63E-4</c:v>
                </c:pt>
                <c:pt idx="262">
                  <c:v>-2.5799999999999998E-4</c:v>
                </c:pt>
                <c:pt idx="263">
                  <c:v>-2.52E-4</c:v>
                </c:pt>
                <c:pt idx="264">
                  <c:v>-2.5999999999999998E-4</c:v>
                </c:pt>
                <c:pt idx="265">
                  <c:v>-2.63E-4</c:v>
                </c:pt>
                <c:pt idx="266">
                  <c:v>-2.52E-4</c:v>
                </c:pt>
                <c:pt idx="267">
                  <c:v>-2.2900000000000001E-4</c:v>
                </c:pt>
                <c:pt idx="268">
                  <c:v>-2.22E-4</c:v>
                </c:pt>
                <c:pt idx="269">
                  <c:v>-2.3599999999999999E-4</c:v>
                </c:pt>
                <c:pt idx="270">
                  <c:v>-2.4000000000000001E-4</c:v>
                </c:pt>
                <c:pt idx="271">
                  <c:v>-2.2900000000000001E-4</c:v>
                </c:pt>
                <c:pt idx="272">
                  <c:v>-2.1499999999999999E-4</c:v>
                </c:pt>
                <c:pt idx="273">
                  <c:v>-2.1699999999999999E-4</c:v>
                </c:pt>
                <c:pt idx="274">
                  <c:v>-2.1499999999999999E-4</c:v>
                </c:pt>
                <c:pt idx="275">
                  <c:v>-2.0900000000000001E-4</c:v>
                </c:pt>
                <c:pt idx="276">
                  <c:v>-2.1100000000000001E-4</c:v>
                </c:pt>
                <c:pt idx="277">
                  <c:v>-2.2599999999999999E-4</c:v>
                </c:pt>
                <c:pt idx="278">
                  <c:v>-2.34E-4</c:v>
                </c:pt>
                <c:pt idx="279">
                  <c:v>-2.1000000000000001E-4</c:v>
                </c:pt>
                <c:pt idx="280">
                  <c:v>-1.92E-4</c:v>
                </c:pt>
                <c:pt idx="281">
                  <c:v>-1.84E-4</c:v>
                </c:pt>
                <c:pt idx="282">
                  <c:v>-1.8100000000000001E-4</c:v>
                </c:pt>
                <c:pt idx="283">
                  <c:v>-1.8000000000000001E-4</c:v>
                </c:pt>
                <c:pt idx="284">
                  <c:v>-2.0000000000000001E-4</c:v>
                </c:pt>
                <c:pt idx="285">
                  <c:v>-2.0900000000000001E-4</c:v>
                </c:pt>
                <c:pt idx="286">
                  <c:v>-1.95E-4</c:v>
                </c:pt>
                <c:pt idx="287">
                  <c:v>-2.0000000000000001E-4</c:v>
                </c:pt>
                <c:pt idx="288">
                  <c:v>-2.1499999999999999E-4</c:v>
                </c:pt>
                <c:pt idx="289">
                  <c:v>-2.34E-4</c:v>
                </c:pt>
                <c:pt idx="290">
                  <c:v>-2.24E-4</c:v>
                </c:pt>
                <c:pt idx="291">
                  <c:v>-1.93E-4</c:v>
                </c:pt>
                <c:pt idx="292">
                  <c:v>-1.8100000000000001E-4</c:v>
                </c:pt>
                <c:pt idx="293">
                  <c:v>-1.8599999999999999E-4</c:v>
                </c:pt>
                <c:pt idx="294">
                  <c:v>-1.7699999999999999E-4</c:v>
                </c:pt>
                <c:pt idx="295">
                  <c:v>-1.84E-4</c:v>
                </c:pt>
                <c:pt idx="296">
                  <c:v>-2.03E-4</c:v>
                </c:pt>
                <c:pt idx="297">
                  <c:v>-2.0000000000000001E-4</c:v>
                </c:pt>
                <c:pt idx="298">
                  <c:v>-1.85E-4</c:v>
                </c:pt>
                <c:pt idx="299">
                  <c:v>-1.8000000000000001E-4</c:v>
                </c:pt>
                <c:pt idx="300">
                  <c:v>-1.85E-4</c:v>
                </c:pt>
                <c:pt idx="301">
                  <c:v>-1.8599999999999999E-4</c:v>
                </c:pt>
                <c:pt idx="302">
                  <c:v>-1.9799999999999999E-4</c:v>
                </c:pt>
                <c:pt idx="303">
                  <c:v>-2.05E-4</c:v>
                </c:pt>
                <c:pt idx="304">
                  <c:v>-1.84E-4</c:v>
                </c:pt>
                <c:pt idx="305">
                  <c:v>-1.74E-4</c:v>
                </c:pt>
                <c:pt idx="306">
                  <c:v>-1.8599999999999999E-4</c:v>
                </c:pt>
                <c:pt idx="307">
                  <c:v>-1.9599999999999999E-4</c:v>
                </c:pt>
                <c:pt idx="308">
                  <c:v>-1.8699999999999999E-4</c:v>
                </c:pt>
                <c:pt idx="309">
                  <c:v>-1.6899999999999999E-4</c:v>
                </c:pt>
                <c:pt idx="310">
                  <c:v>-1.7000000000000001E-4</c:v>
                </c:pt>
                <c:pt idx="311">
                  <c:v>-1.7899999999999999E-4</c:v>
                </c:pt>
                <c:pt idx="312">
                  <c:v>-1.6100000000000001E-4</c:v>
                </c:pt>
                <c:pt idx="313">
                  <c:v>-1.4100000000000001E-4</c:v>
                </c:pt>
                <c:pt idx="314">
                  <c:v>-1.6000000000000001E-4</c:v>
                </c:pt>
                <c:pt idx="315">
                  <c:v>-1.66E-4</c:v>
                </c:pt>
                <c:pt idx="316">
                  <c:v>-1.63E-4</c:v>
                </c:pt>
                <c:pt idx="317">
                  <c:v>-1.65E-4</c:v>
                </c:pt>
                <c:pt idx="318">
                  <c:v>-1.56E-4</c:v>
                </c:pt>
                <c:pt idx="319">
                  <c:v>-1.4999999999999999E-4</c:v>
                </c:pt>
                <c:pt idx="320">
                  <c:v>-1.45E-4</c:v>
                </c:pt>
                <c:pt idx="321">
                  <c:v>-1.25E-4</c:v>
                </c:pt>
                <c:pt idx="322">
                  <c:v>-1.02E-4</c:v>
                </c:pt>
                <c:pt idx="323">
                  <c:v>-1.12E-4</c:v>
                </c:pt>
                <c:pt idx="324">
                  <c:v>-1.17E-4</c:v>
                </c:pt>
                <c:pt idx="325">
                  <c:v>-9.4900000000000003E-5</c:v>
                </c:pt>
                <c:pt idx="326">
                  <c:v>-8.8399999999999994E-5</c:v>
                </c:pt>
                <c:pt idx="327">
                  <c:v>-9.7999999999999997E-5</c:v>
                </c:pt>
                <c:pt idx="328">
                  <c:v>-1.26E-4</c:v>
                </c:pt>
                <c:pt idx="329">
                  <c:v>-1.3799999999999999E-4</c:v>
                </c:pt>
                <c:pt idx="330">
                  <c:v>-1.22E-4</c:v>
                </c:pt>
                <c:pt idx="331">
                  <c:v>-1.07E-4</c:v>
                </c:pt>
                <c:pt idx="332">
                  <c:v>-8.5099999999999995E-5</c:v>
                </c:pt>
                <c:pt idx="333">
                  <c:v>-7.5799999999999999E-5</c:v>
                </c:pt>
                <c:pt idx="334">
                  <c:v>-9.0000000000000006E-5</c:v>
                </c:pt>
                <c:pt idx="335">
                  <c:v>-1.05E-4</c:v>
                </c:pt>
                <c:pt idx="336">
                  <c:v>-1.02E-4</c:v>
                </c:pt>
                <c:pt idx="337">
                  <c:v>-7.5199999999999998E-5</c:v>
                </c:pt>
                <c:pt idx="338">
                  <c:v>-6.8399999999999996E-5</c:v>
                </c:pt>
                <c:pt idx="339">
                  <c:v>-6.2299999999999996E-5</c:v>
                </c:pt>
                <c:pt idx="340">
                  <c:v>-6.58E-5</c:v>
                </c:pt>
                <c:pt idx="341">
                  <c:v>-9.0099999999999995E-5</c:v>
                </c:pt>
                <c:pt idx="342">
                  <c:v>-7.1899999999999999E-5</c:v>
                </c:pt>
                <c:pt idx="343">
                  <c:v>-4.71E-5</c:v>
                </c:pt>
                <c:pt idx="344">
                  <c:v>-4.35E-5</c:v>
                </c:pt>
                <c:pt idx="345">
                  <c:v>-7.2999999999999999E-5</c:v>
                </c:pt>
                <c:pt idx="346">
                  <c:v>-5.6100000000000002E-5</c:v>
                </c:pt>
                <c:pt idx="347">
                  <c:v>-3.8999999999999999E-5</c:v>
                </c:pt>
                <c:pt idx="348">
                  <c:v>-3.8999999999999999E-5</c:v>
                </c:pt>
                <c:pt idx="349">
                  <c:v>-4.4700000000000002E-5</c:v>
                </c:pt>
                <c:pt idx="350">
                  <c:v>-3.1699999999999998E-5</c:v>
                </c:pt>
                <c:pt idx="351">
                  <c:v>-5.4E-6</c:v>
                </c:pt>
                <c:pt idx="352">
                  <c:v>-1.29E-5</c:v>
                </c:pt>
                <c:pt idx="353">
                  <c:v>-1.8899999999999999E-5</c:v>
                </c:pt>
                <c:pt idx="354">
                  <c:v>-7.9899999999999997E-6</c:v>
                </c:pt>
                <c:pt idx="355">
                  <c:v>-2.6100000000000002E-7</c:v>
                </c:pt>
                <c:pt idx="356">
                  <c:v>-1.1199999999999999E-5</c:v>
                </c:pt>
                <c:pt idx="357">
                  <c:v>-6.5400000000000004E-5</c:v>
                </c:pt>
                <c:pt idx="358">
                  <c:v>-1.5E-5</c:v>
                </c:pt>
                <c:pt idx="359">
                  <c:v>3.0499999999999999E-5</c:v>
                </c:pt>
                <c:pt idx="360">
                  <c:v>3.4400000000000003E-5</c:v>
                </c:pt>
                <c:pt idx="361">
                  <c:v>1.1600000000000001E-5</c:v>
                </c:pt>
                <c:pt idx="362">
                  <c:v>3.4699999999999998E-6</c:v>
                </c:pt>
                <c:pt idx="363">
                  <c:v>-2.0999999999999999E-5</c:v>
                </c:pt>
                <c:pt idx="364">
                  <c:v>1.5099999999999999E-5</c:v>
                </c:pt>
                <c:pt idx="365">
                  <c:v>6.6400000000000001E-5</c:v>
                </c:pt>
                <c:pt idx="366">
                  <c:v>6.2899999999999997E-5</c:v>
                </c:pt>
                <c:pt idx="367">
                  <c:v>3.2299999999999999E-5</c:v>
                </c:pt>
                <c:pt idx="368">
                  <c:v>2.9099999999999999E-5</c:v>
                </c:pt>
                <c:pt idx="369">
                  <c:v>2.05E-5</c:v>
                </c:pt>
                <c:pt idx="370">
                  <c:v>3.2299999999999999E-5</c:v>
                </c:pt>
                <c:pt idx="371">
                  <c:v>3.1600000000000002E-5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158C-4B36-97BC-1011729A39FF}"/>
            </c:ext>
          </c:extLst>
        </c:ser>
        <c:ser>
          <c:idx val="8"/>
          <c:order val="8"/>
          <c:tx>
            <c:v>I0</c:v>
          </c:tx>
          <c:spPr>
            <a:ln w="19050" cap="rnd">
              <a:solidFill>
                <a:srgbClr val="A6A6A6"/>
              </a:solidFill>
              <a:round/>
            </a:ln>
            <a:effectLst/>
          </c:spPr>
          <c:marker>
            <c:symbol val="none"/>
          </c:marker>
          <c:xVal>
            <c:numRef>
              <c:f>lvtemporary_975041!$AC$2:$AC$373</c:f>
              <c:numCache>
                <c:formatCode>General</c:formatCode>
                <c:ptCount val="372"/>
                <c:pt idx="0">
                  <c:v>489.72300000000001</c:v>
                </c:pt>
                <c:pt idx="1">
                  <c:v>490.10700000000003</c:v>
                </c:pt>
                <c:pt idx="2">
                  <c:v>490.49099999999999</c:v>
                </c:pt>
                <c:pt idx="3">
                  <c:v>490.875</c:v>
                </c:pt>
                <c:pt idx="4">
                  <c:v>491.25900000000001</c:v>
                </c:pt>
                <c:pt idx="5">
                  <c:v>491.64299999999997</c:v>
                </c:pt>
                <c:pt idx="6">
                  <c:v>492.02699999999999</c:v>
                </c:pt>
                <c:pt idx="7">
                  <c:v>492.411</c:v>
                </c:pt>
                <c:pt idx="8">
                  <c:v>492.79500000000002</c:v>
                </c:pt>
                <c:pt idx="9">
                  <c:v>493.178</c:v>
                </c:pt>
                <c:pt idx="10">
                  <c:v>493.56200000000001</c:v>
                </c:pt>
                <c:pt idx="11">
                  <c:v>493.94600000000003</c:v>
                </c:pt>
                <c:pt idx="12">
                  <c:v>494.33</c:v>
                </c:pt>
                <c:pt idx="13">
                  <c:v>494.71300000000002</c:v>
                </c:pt>
                <c:pt idx="14">
                  <c:v>495.09699999999998</c:v>
                </c:pt>
                <c:pt idx="15">
                  <c:v>495.48</c:v>
                </c:pt>
                <c:pt idx="16">
                  <c:v>495.86399999999998</c:v>
                </c:pt>
                <c:pt idx="17">
                  <c:v>496.24700000000001</c:v>
                </c:pt>
                <c:pt idx="18">
                  <c:v>496.63099999999997</c:v>
                </c:pt>
                <c:pt idx="19">
                  <c:v>497.01400000000001</c:v>
                </c:pt>
                <c:pt idx="20">
                  <c:v>497.39699999999999</c:v>
                </c:pt>
                <c:pt idx="21">
                  <c:v>497.78100000000001</c:v>
                </c:pt>
                <c:pt idx="22">
                  <c:v>498.16399999999999</c:v>
                </c:pt>
                <c:pt idx="23">
                  <c:v>498.54700000000003</c:v>
                </c:pt>
                <c:pt idx="24">
                  <c:v>498.93</c:v>
                </c:pt>
                <c:pt idx="25">
                  <c:v>499.31299999999999</c:v>
                </c:pt>
                <c:pt idx="26">
                  <c:v>499.69600000000003</c:v>
                </c:pt>
                <c:pt idx="27">
                  <c:v>500.07900000000001</c:v>
                </c:pt>
                <c:pt idx="28">
                  <c:v>500.46199999999999</c:v>
                </c:pt>
                <c:pt idx="29">
                  <c:v>500.84500000000003</c:v>
                </c:pt>
                <c:pt idx="30">
                  <c:v>501.22800000000001</c:v>
                </c:pt>
                <c:pt idx="31">
                  <c:v>501.61099999999999</c:v>
                </c:pt>
                <c:pt idx="32">
                  <c:v>501.99400000000003</c:v>
                </c:pt>
                <c:pt idx="33">
                  <c:v>502.37599999999998</c:v>
                </c:pt>
                <c:pt idx="34">
                  <c:v>502.75900000000001</c:v>
                </c:pt>
                <c:pt idx="35">
                  <c:v>503.142</c:v>
                </c:pt>
                <c:pt idx="36">
                  <c:v>503.524</c:v>
                </c:pt>
                <c:pt idx="37">
                  <c:v>503.90699999999998</c:v>
                </c:pt>
                <c:pt idx="38">
                  <c:v>504.28899999999999</c:v>
                </c:pt>
                <c:pt idx="39">
                  <c:v>504.67200000000003</c:v>
                </c:pt>
                <c:pt idx="40">
                  <c:v>505.05399999999997</c:v>
                </c:pt>
                <c:pt idx="41">
                  <c:v>505.43700000000001</c:v>
                </c:pt>
                <c:pt idx="42">
                  <c:v>505.81900000000002</c:v>
                </c:pt>
                <c:pt idx="43">
                  <c:v>506.20100000000002</c:v>
                </c:pt>
                <c:pt idx="44">
                  <c:v>506.584</c:v>
                </c:pt>
                <c:pt idx="45">
                  <c:v>506.96600000000001</c:v>
                </c:pt>
                <c:pt idx="46">
                  <c:v>507.34800000000001</c:v>
                </c:pt>
                <c:pt idx="47">
                  <c:v>507.73</c:v>
                </c:pt>
                <c:pt idx="48">
                  <c:v>508.11200000000002</c:v>
                </c:pt>
                <c:pt idx="49">
                  <c:v>508.49400000000003</c:v>
                </c:pt>
                <c:pt idx="50">
                  <c:v>508.87599999999998</c:v>
                </c:pt>
                <c:pt idx="51">
                  <c:v>509.25799999999998</c:v>
                </c:pt>
                <c:pt idx="52">
                  <c:v>509.64</c:v>
                </c:pt>
                <c:pt idx="53">
                  <c:v>510.02199999999999</c:v>
                </c:pt>
                <c:pt idx="54">
                  <c:v>510.404</c:v>
                </c:pt>
                <c:pt idx="55">
                  <c:v>510.786</c:v>
                </c:pt>
                <c:pt idx="56">
                  <c:v>511.16699999999997</c:v>
                </c:pt>
                <c:pt idx="57">
                  <c:v>511.54899999999998</c:v>
                </c:pt>
                <c:pt idx="58">
                  <c:v>511.93099999999998</c:v>
                </c:pt>
                <c:pt idx="59">
                  <c:v>512.31200000000001</c:v>
                </c:pt>
                <c:pt idx="60">
                  <c:v>512.69399999999996</c:v>
                </c:pt>
                <c:pt idx="61">
                  <c:v>513.07600000000002</c:v>
                </c:pt>
                <c:pt idx="62">
                  <c:v>513.45699999999999</c:v>
                </c:pt>
                <c:pt idx="63">
                  <c:v>513.83799999999997</c:v>
                </c:pt>
                <c:pt idx="64">
                  <c:v>514.22</c:v>
                </c:pt>
                <c:pt idx="65">
                  <c:v>514.601</c:v>
                </c:pt>
                <c:pt idx="66">
                  <c:v>514.98199999999997</c:v>
                </c:pt>
                <c:pt idx="67">
                  <c:v>515.36400000000003</c:v>
                </c:pt>
                <c:pt idx="68">
                  <c:v>515.745</c:v>
                </c:pt>
                <c:pt idx="69">
                  <c:v>516.12599999999998</c:v>
                </c:pt>
                <c:pt idx="70">
                  <c:v>516.50699999999995</c:v>
                </c:pt>
                <c:pt idx="71">
                  <c:v>516.88800000000003</c:v>
                </c:pt>
                <c:pt idx="72">
                  <c:v>517.26900000000001</c:v>
                </c:pt>
                <c:pt idx="73">
                  <c:v>517.65</c:v>
                </c:pt>
                <c:pt idx="74">
                  <c:v>518.03099999999995</c:v>
                </c:pt>
                <c:pt idx="75">
                  <c:v>518.41200000000003</c:v>
                </c:pt>
                <c:pt idx="76">
                  <c:v>518.79300000000001</c:v>
                </c:pt>
                <c:pt idx="77">
                  <c:v>519.17399999999998</c:v>
                </c:pt>
                <c:pt idx="78">
                  <c:v>519.55499999999995</c:v>
                </c:pt>
                <c:pt idx="79">
                  <c:v>519.93499999999995</c:v>
                </c:pt>
                <c:pt idx="80">
                  <c:v>520.31600000000003</c:v>
                </c:pt>
                <c:pt idx="81">
                  <c:v>520.697</c:v>
                </c:pt>
                <c:pt idx="82">
                  <c:v>521.077</c:v>
                </c:pt>
                <c:pt idx="83">
                  <c:v>521.45799999999997</c:v>
                </c:pt>
                <c:pt idx="84">
                  <c:v>521.83900000000006</c:v>
                </c:pt>
                <c:pt idx="85">
                  <c:v>522.21900000000005</c:v>
                </c:pt>
                <c:pt idx="86">
                  <c:v>522.59900000000005</c:v>
                </c:pt>
                <c:pt idx="87">
                  <c:v>522.98</c:v>
                </c:pt>
                <c:pt idx="88">
                  <c:v>523.36</c:v>
                </c:pt>
                <c:pt idx="89">
                  <c:v>523.74</c:v>
                </c:pt>
                <c:pt idx="90">
                  <c:v>524.12099999999998</c:v>
                </c:pt>
                <c:pt idx="91">
                  <c:v>524.50099999999998</c:v>
                </c:pt>
                <c:pt idx="92">
                  <c:v>524.88099999999997</c:v>
                </c:pt>
                <c:pt idx="93">
                  <c:v>525.26099999999997</c:v>
                </c:pt>
                <c:pt idx="94">
                  <c:v>525.64099999999996</c:v>
                </c:pt>
                <c:pt idx="95">
                  <c:v>526.02099999999996</c:v>
                </c:pt>
                <c:pt idx="96">
                  <c:v>526.40099999999995</c:v>
                </c:pt>
                <c:pt idx="97">
                  <c:v>526.78099999999995</c:v>
                </c:pt>
                <c:pt idx="98">
                  <c:v>527.16099999999994</c:v>
                </c:pt>
                <c:pt idx="99">
                  <c:v>527.54100000000005</c:v>
                </c:pt>
                <c:pt idx="100">
                  <c:v>527.92100000000005</c:v>
                </c:pt>
                <c:pt idx="101">
                  <c:v>528.30100000000004</c:v>
                </c:pt>
                <c:pt idx="102">
                  <c:v>528.67999999999995</c:v>
                </c:pt>
                <c:pt idx="103">
                  <c:v>529.05999999999995</c:v>
                </c:pt>
                <c:pt idx="104">
                  <c:v>529.44000000000005</c:v>
                </c:pt>
                <c:pt idx="105">
                  <c:v>529.81899999999996</c:v>
                </c:pt>
                <c:pt idx="106">
                  <c:v>530.19899999999996</c:v>
                </c:pt>
                <c:pt idx="107">
                  <c:v>530.57799999999997</c:v>
                </c:pt>
                <c:pt idx="108">
                  <c:v>530.95799999999997</c:v>
                </c:pt>
                <c:pt idx="109">
                  <c:v>531.33699999999999</c:v>
                </c:pt>
                <c:pt idx="110">
                  <c:v>531.71699999999998</c:v>
                </c:pt>
                <c:pt idx="111">
                  <c:v>532.096</c:v>
                </c:pt>
                <c:pt idx="112">
                  <c:v>532.47500000000002</c:v>
                </c:pt>
                <c:pt idx="113">
                  <c:v>532.85500000000002</c:v>
                </c:pt>
                <c:pt idx="114">
                  <c:v>533.23400000000004</c:v>
                </c:pt>
                <c:pt idx="115">
                  <c:v>533.61300000000006</c:v>
                </c:pt>
                <c:pt idx="116">
                  <c:v>533.99199999999996</c:v>
                </c:pt>
                <c:pt idx="117">
                  <c:v>534.37099999999998</c:v>
                </c:pt>
                <c:pt idx="118">
                  <c:v>534.75</c:v>
                </c:pt>
                <c:pt idx="119">
                  <c:v>535.12900000000002</c:v>
                </c:pt>
                <c:pt idx="120">
                  <c:v>535.50800000000004</c:v>
                </c:pt>
                <c:pt idx="121">
                  <c:v>535.88699999999994</c:v>
                </c:pt>
                <c:pt idx="122">
                  <c:v>536.26599999999996</c:v>
                </c:pt>
                <c:pt idx="123">
                  <c:v>536.64499999999998</c:v>
                </c:pt>
                <c:pt idx="124">
                  <c:v>537.024</c:v>
                </c:pt>
                <c:pt idx="125">
                  <c:v>537.40200000000004</c:v>
                </c:pt>
                <c:pt idx="126">
                  <c:v>537.78099999999995</c:v>
                </c:pt>
                <c:pt idx="127">
                  <c:v>538.16</c:v>
                </c:pt>
                <c:pt idx="128">
                  <c:v>538.53800000000001</c:v>
                </c:pt>
                <c:pt idx="129">
                  <c:v>538.91700000000003</c:v>
                </c:pt>
                <c:pt idx="130">
                  <c:v>539.29499999999996</c:v>
                </c:pt>
                <c:pt idx="131">
                  <c:v>539.67399999999998</c:v>
                </c:pt>
                <c:pt idx="132">
                  <c:v>540.05200000000002</c:v>
                </c:pt>
                <c:pt idx="133">
                  <c:v>540.43100000000004</c:v>
                </c:pt>
                <c:pt idx="134">
                  <c:v>540.80899999999997</c:v>
                </c:pt>
                <c:pt idx="135">
                  <c:v>541.18700000000001</c:v>
                </c:pt>
                <c:pt idx="136">
                  <c:v>541.56500000000005</c:v>
                </c:pt>
                <c:pt idx="137">
                  <c:v>541.94399999999996</c:v>
                </c:pt>
                <c:pt idx="138">
                  <c:v>542.322</c:v>
                </c:pt>
                <c:pt idx="139">
                  <c:v>542.70000000000005</c:v>
                </c:pt>
                <c:pt idx="140">
                  <c:v>543.07799999999997</c:v>
                </c:pt>
                <c:pt idx="141">
                  <c:v>543.45600000000002</c:v>
                </c:pt>
                <c:pt idx="142">
                  <c:v>543.83399999999995</c:v>
                </c:pt>
                <c:pt idx="143">
                  <c:v>544.21199999999999</c:v>
                </c:pt>
                <c:pt idx="144">
                  <c:v>544.59</c:v>
                </c:pt>
                <c:pt idx="145">
                  <c:v>544.96799999999996</c:v>
                </c:pt>
                <c:pt idx="146">
                  <c:v>545.34500000000003</c:v>
                </c:pt>
                <c:pt idx="147">
                  <c:v>545.72299999999996</c:v>
                </c:pt>
                <c:pt idx="148">
                  <c:v>546.101</c:v>
                </c:pt>
                <c:pt idx="149">
                  <c:v>546.47900000000004</c:v>
                </c:pt>
                <c:pt idx="150">
                  <c:v>546.85599999999999</c:v>
                </c:pt>
                <c:pt idx="151">
                  <c:v>547.23400000000004</c:v>
                </c:pt>
                <c:pt idx="152">
                  <c:v>547.61099999999999</c:v>
                </c:pt>
                <c:pt idx="153">
                  <c:v>547.98900000000003</c:v>
                </c:pt>
                <c:pt idx="154">
                  <c:v>548.36599999999999</c:v>
                </c:pt>
                <c:pt idx="155">
                  <c:v>548.74400000000003</c:v>
                </c:pt>
                <c:pt idx="156">
                  <c:v>549.12099999999998</c:v>
                </c:pt>
                <c:pt idx="157">
                  <c:v>549.49800000000005</c:v>
                </c:pt>
                <c:pt idx="158">
                  <c:v>549.87599999999998</c:v>
                </c:pt>
                <c:pt idx="159">
                  <c:v>550.25300000000004</c:v>
                </c:pt>
                <c:pt idx="160">
                  <c:v>550.63</c:v>
                </c:pt>
                <c:pt idx="161">
                  <c:v>551.00699999999995</c:v>
                </c:pt>
                <c:pt idx="162">
                  <c:v>551.38400000000001</c:v>
                </c:pt>
                <c:pt idx="163">
                  <c:v>551.76199999999994</c:v>
                </c:pt>
                <c:pt idx="164">
                  <c:v>552.13900000000001</c:v>
                </c:pt>
                <c:pt idx="165">
                  <c:v>552.51599999999996</c:v>
                </c:pt>
                <c:pt idx="166">
                  <c:v>552.89200000000005</c:v>
                </c:pt>
                <c:pt idx="167">
                  <c:v>553.26900000000001</c:v>
                </c:pt>
                <c:pt idx="168">
                  <c:v>553.64599999999996</c:v>
                </c:pt>
                <c:pt idx="169">
                  <c:v>554.02300000000002</c:v>
                </c:pt>
                <c:pt idx="170">
                  <c:v>554.4</c:v>
                </c:pt>
                <c:pt idx="171">
                  <c:v>554.77599999999995</c:v>
                </c:pt>
                <c:pt idx="172">
                  <c:v>555.15300000000002</c:v>
                </c:pt>
                <c:pt idx="173">
                  <c:v>555.53</c:v>
                </c:pt>
                <c:pt idx="174">
                  <c:v>555.90599999999995</c:v>
                </c:pt>
                <c:pt idx="175">
                  <c:v>556.28300000000002</c:v>
                </c:pt>
                <c:pt idx="176">
                  <c:v>556.65899999999999</c:v>
                </c:pt>
                <c:pt idx="177">
                  <c:v>557.03599999999994</c:v>
                </c:pt>
                <c:pt idx="178">
                  <c:v>557.41200000000003</c:v>
                </c:pt>
                <c:pt idx="179">
                  <c:v>557.78899999999999</c:v>
                </c:pt>
                <c:pt idx="180">
                  <c:v>558.16499999999996</c:v>
                </c:pt>
                <c:pt idx="181">
                  <c:v>558.54100000000005</c:v>
                </c:pt>
                <c:pt idx="182">
                  <c:v>558.91700000000003</c:v>
                </c:pt>
                <c:pt idx="183">
                  <c:v>559.29399999999998</c:v>
                </c:pt>
                <c:pt idx="184">
                  <c:v>559.66999999999996</c:v>
                </c:pt>
                <c:pt idx="185">
                  <c:v>560.04600000000005</c:v>
                </c:pt>
                <c:pt idx="186">
                  <c:v>560.42200000000003</c:v>
                </c:pt>
                <c:pt idx="187">
                  <c:v>560.798</c:v>
                </c:pt>
                <c:pt idx="188">
                  <c:v>561.17399999999998</c:v>
                </c:pt>
                <c:pt idx="189">
                  <c:v>561.54999999999995</c:v>
                </c:pt>
                <c:pt idx="190">
                  <c:v>561.92600000000004</c:v>
                </c:pt>
                <c:pt idx="191">
                  <c:v>562.30200000000002</c:v>
                </c:pt>
                <c:pt idx="192">
                  <c:v>562.67700000000002</c:v>
                </c:pt>
                <c:pt idx="193">
                  <c:v>563.053</c:v>
                </c:pt>
                <c:pt idx="194">
                  <c:v>563.42899999999997</c:v>
                </c:pt>
                <c:pt idx="195">
                  <c:v>563.80399999999997</c:v>
                </c:pt>
                <c:pt idx="196">
                  <c:v>564.17999999999995</c:v>
                </c:pt>
                <c:pt idx="197">
                  <c:v>564.55600000000004</c:v>
                </c:pt>
                <c:pt idx="198">
                  <c:v>564.93100000000004</c:v>
                </c:pt>
                <c:pt idx="199">
                  <c:v>565.30700000000002</c:v>
                </c:pt>
                <c:pt idx="200">
                  <c:v>565.68200000000002</c:v>
                </c:pt>
                <c:pt idx="201">
                  <c:v>566.05700000000002</c:v>
                </c:pt>
                <c:pt idx="202">
                  <c:v>566.43299999999999</c:v>
                </c:pt>
                <c:pt idx="203">
                  <c:v>566.80799999999999</c:v>
                </c:pt>
                <c:pt idx="204">
                  <c:v>567.18299999999999</c:v>
                </c:pt>
                <c:pt idx="205">
                  <c:v>567.55899999999997</c:v>
                </c:pt>
                <c:pt idx="206">
                  <c:v>567.93399999999997</c:v>
                </c:pt>
                <c:pt idx="207">
                  <c:v>568.30899999999997</c:v>
                </c:pt>
                <c:pt idx="208">
                  <c:v>568.68399999999997</c:v>
                </c:pt>
                <c:pt idx="209">
                  <c:v>569.05899999999997</c:v>
                </c:pt>
                <c:pt idx="210">
                  <c:v>569.43399999999997</c:v>
                </c:pt>
                <c:pt idx="211">
                  <c:v>569.80899999999997</c:v>
                </c:pt>
                <c:pt idx="212">
                  <c:v>570.18399999999997</c:v>
                </c:pt>
                <c:pt idx="213">
                  <c:v>570.55899999999997</c:v>
                </c:pt>
                <c:pt idx="214">
                  <c:v>570.93399999999997</c:v>
                </c:pt>
                <c:pt idx="215">
                  <c:v>571.30799999999999</c:v>
                </c:pt>
                <c:pt idx="216">
                  <c:v>571.68299999999999</c:v>
                </c:pt>
                <c:pt idx="217">
                  <c:v>572.05799999999999</c:v>
                </c:pt>
                <c:pt idx="218">
                  <c:v>572.43299999999999</c:v>
                </c:pt>
                <c:pt idx="219">
                  <c:v>572.80700000000002</c:v>
                </c:pt>
                <c:pt idx="220">
                  <c:v>573.18200000000002</c:v>
                </c:pt>
                <c:pt idx="221">
                  <c:v>573.55600000000004</c:v>
                </c:pt>
                <c:pt idx="222">
                  <c:v>573.93100000000004</c:v>
                </c:pt>
                <c:pt idx="223">
                  <c:v>574.30499999999995</c:v>
                </c:pt>
                <c:pt idx="224">
                  <c:v>574.67999999999995</c:v>
                </c:pt>
                <c:pt idx="225">
                  <c:v>575.05399999999997</c:v>
                </c:pt>
                <c:pt idx="226">
                  <c:v>575.428</c:v>
                </c:pt>
                <c:pt idx="227">
                  <c:v>575.80200000000002</c:v>
                </c:pt>
                <c:pt idx="228">
                  <c:v>576.17700000000002</c:v>
                </c:pt>
                <c:pt idx="229">
                  <c:v>576.55100000000004</c:v>
                </c:pt>
                <c:pt idx="230">
                  <c:v>576.92499999999995</c:v>
                </c:pt>
                <c:pt idx="231">
                  <c:v>577.29899999999998</c:v>
                </c:pt>
                <c:pt idx="232">
                  <c:v>577.673</c:v>
                </c:pt>
                <c:pt idx="233">
                  <c:v>578.04700000000003</c:v>
                </c:pt>
                <c:pt idx="234">
                  <c:v>578.42100000000005</c:v>
                </c:pt>
                <c:pt idx="235">
                  <c:v>578.79499999999996</c:v>
                </c:pt>
                <c:pt idx="236">
                  <c:v>579.16899999999998</c:v>
                </c:pt>
                <c:pt idx="237">
                  <c:v>579.54300000000001</c:v>
                </c:pt>
                <c:pt idx="238">
                  <c:v>579.91600000000005</c:v>
                </c:pt>
                <c:pt idx="239">
                  <c:v>580.29</c:v>
                </c:pt>
                <c:pt idx="240">
                  <c:v>580.66399999999999</c:v>
                </c:pt>
                <c:pt idx="241">
                  <c:v>581.03700000000003</c:v>
                </c:pt>
                <c:pt idx="242">
                  <c:v>581.41099999999994</c:v>
                </c:pt>
                <c:pt idx="243">
                  <c:v>581.78499999999997</c:v>
                </c:pt>
                <c:pt idx="244">
                  <c:v>582.15800000000002</c:v>
                </c:pt>
                <c:pt idx="245">
                  <c:v>582.53200000000004</c:v>
                </c:pt>
                <c:pt idx="246">
                  <c:v>582.90499999999997</c:v>
                </c:pt>
                <c:pt idx="247">
                  <c:v>583.27800000000002</c:v>
                </c:pt>
                <c:pt idx="248">
                  <c:v>583.65200000000004</c:v>
                </c:pt>
                <c:pt idx="249">
                  <c:v>584.02499999999998</c:v>
                </c:pt>
                <c:pt idx="250">
                  <c:v>584.39800000000002</c:v>
                </c:pt>
                <c:pt idx="251">
                  <c:v>584.77099999999996</c:v>
                </c:pt>
                <c:pt idx="252">
                  <c:v>585.14499999999998</c:v>
                </c:pt>
                <c:pt idx="253">
                  <c:v>585.51800000000003</c:v>
                </c:pt>
                <c:pt idx="254">
                  <c:v>585.89099999999996</c:v>
                </c:pt>
                <c:pt idx="255">
                  <c:v>586.26400000000001</c:v>
                </c:pt>
                <c:pt idx="256">
                  <c:v>586.63699999999994</c:v>
                </c:pt>
                <c:pt idx="257">
                  <c:v>587.01</c:v>
                </c:pt>
                <c:pt idx="258">
                  <c:v>587.38300000000004</c:v>
                </c:pt>
                <c:pt idx="259">
                  <c:v>587.755</c:v>
                </c:pt>
                <c:pt idx="260">
                  <c:v>588.12800000000004</c:v>
                </c:pt>
                <c:pt idx="261">
                  <c:v>588.50099999999998</c:v>
                </c:pt>
                <c:pt idx="262">
                  <c:v>588.87400000000002</c:v>
                </c:pt>
                <c:pt idx="263">
                  <c:v>589.24599999999998</c:v>
                </c:pt>
                <c:pt idx="264">
                  <c:v>589.61900000000003</c:v>
                </c:pt>
                <c:pt idx="265">
                  <c:v>589.99199999999996</c:v>
                </c:pt>
                <c:pt idx="266">
                  <c:v>590.36400000000003</c:v>
                </c:pt>
                <c:pt idx="267">
                  <c:v>590.73699999999997</c:v>
                </c:pt>
                <c:pt idx="268">
                  <c:v>591.10900000000004</c:v>
                </c:pt>
                <c:pt idx="269">
                  <c:v>591.48199999999997</c:v>
                </c:pt>
                <c:pt idx="270">
                  <c:v>591.85400000000004</c:v>
                </c:pt>
                <c:pt idx="271">
                  <c:v>592.226</c:v>
                </c:pt>
                <c:pt idx="272">
                  <c:v>592.59900000000005</c:v>
                </c:pt>
                <c:pt idx="273">
                  <c:v>592.971</c:v>
                </c:pt>
                <c:pt idx="274">
                  <c:v>593.34299999999996</c:v>
                </c:pt>
                <c:pt idx="275">
                  <c:v>593.71500000000003</c:v>
                </c:pt>
                <c:pt idx="276">
                  <c:v>594.08699999999999</c:v>
                </c:pt>
                <c:pt idx="277">
                  <c:v>594.45899999999995</c:v>
                </c:pt>
                <c:pt idx="278">
                  <c:v>594.83100000000002</c:v>
                </c:pt>
                <c:pt idx="279">
                  <c:v>595.20299999999997</c:v>
                </c:pt>
                <c:pt idx="280">
                  <c:v>595.57500000000005</c:v>
                </c:pt>
                <c:pt idx="281">
                  <c:v>595.947</c:v>
                </c:pt>
                <c:pt idx="282">
                  <c:v>596.31899999999996</c:v>
                </c:pt>
                <c:pt idx="283">
                  <c:v>596.69100000000003</c:v>
                </c:pt>
                <c:pt idx="284">
                  <c:v>597.06200000000001</c:v>
                </c:pt>
                <c:pt idx="285">
                  <c:v>597.43399999999997</c:v>
                </c:pt>
                <c:pt idx="286">
                  <c:v>597.80600000000004</c:v>
                </c:pt>
                <c:pt idx="287">
                  <c:v>598.17700000000002</c:v>
                </c:pt>
                <c:pt idx="288">
                  <c:v>598.54899999999998</c:v>
                </c:pt>
                <c:pt idx="289">
                  <c:v>598.91999999999996</c:v>
                </c:pt>
                <c:pt idx="290">
                  <c:v>599.29200000000003</c:v>
                </c:pt>
                <c:pt idx="291">
                  <c:v>599.66300000000001</c:v>
                </c:pt>
                <c:pt idx="292">
                  <c:v>600.03499999999997</c:v>
                </c:pt>
                <c:pt idx="293">
                  <c:v>600.40599999999995</c:v>
                </c:pt>
                <c:pt idx="294">
                  <c:v>600.77700000000004</c:v>
                </c:pt>
                <c:pt idx="295">
                  <c:v>601.149</c:v>
                </c:pt>
                <c:pt idx="296">
                  <c:v>601.52</c:v>
                </c:pt>
                <c:pt idx="297">
                  <c:v>601.89099999999996</c:v>
                </c:pt>
                <c:pt idx="298">
                  <c:v>602.26199999999994</c:v>
                </c:pt>
                <c:pt idx="299">
                  <c:v>602.63300000000004</c:v>
                </c:pt>
                <c:pt idx="300">
                  <c:v>603.00400000000002</c:v>
                </c:pt>
                <c:pt idx="301">
                  <c:v>603.375</c:v>
                </c:pt>
                <c:pt idx="302">
                  <c:v>603.74599999999998</c:v>
                </c:pt>
                <c:pt idx="303">
                  <c:v>604.11699999999996</c:v>
                </c:pt>
                <c:pt idx="304">
                  <c:v>604.48800000000006</c:v>
                </c:pt>
                <c:pt idx="305">
                  <c:v>604.85900000000004</c:v>
                </c:pt>
                <c:pt idx="306">
                  <c:v>605.23</c:v>
                </c:pt>
                <c:pt idx="307">
                  <c:v>605.6</c:v>
                </c:pt>
                <c:pt idx="308">
                  <c:v>605.971</c:v>
                </c:pt>
                <c:pt idx="309">
                  <c:v>606.34199999999998</c:v>
                </c:pt>
                <c:pt idx="310">
                  <c:v>606.71199999999999</c:v>
                </c:pt>
                <c:pt idx="311">
                  <c:v>607.08299999999997</c:v>
                </c:pt>
                <c:pt idx="312">
                  <c:v>607.45299999999997</c:v>
                </c:pt>
                <c:pt idx="313">
                  <c:v>607.82399999999996</c:v>
                </c:pt>
                <c:pt idx="314">
                  <c:v>608.19399999999996</c:v>
                </c:pt>
                <c:pt idx="315">
                  <c:v>608.56500000000005</c:v>
                </c:pt>
                <c:pt idx="316">
                  <c:v>608.93499999999995</c:v>
                </c:pt>
                <c:pt idx="317">
                  <c:v>609.30499999999995</c:v>
                </c:pt>
                <c:pt idx="318">
                  <c:v>609.67600000000004</c:v>
                </c:pt>
                <c:pt idx="319">
                  <c:v>610.04600000000005</c:v>
                </c:pt>
                <c:pt idx="320">
                  <c:v>610.41600000000005</c:v>
                </c:pt>
                <c:pt idx="321">
                  <c:v>610.78599999999994</c:v>
                </c:pt>
                <c:pt idx="322">
                  <c:v>611.15599999999995</c:v>
                </c:pt>
                <c:pt idx="323">
                  <c:v>611.52599999999995</c:v>
                </c:pt>
                <c:pt idx="324">
                  <c:v>611.89599999999996</c:v>
                </c:pt>
                <c:pt idx="325">
                  <c:v>612.26599999999996</c:v>
                </c:pt>
                <c:pt idx="326">
                  <c:v>612.63599999999997</c:v>
                </c:pt>
                <c:pt idx="327">
                  <c:v>613.00599999999997</c:v>
                </c:pt>
                <c:pt idx="328">
                  <c:v>613.37599999999998</c:v>
                </c:pt>
                <c:pt idx="329">
                  <c:v>613.74599999999998</c:v>
                </c:pt>
                <c:pt idx="330">
                  <c:v>614.11500000000001</c:v>
                </c:pt>
                <c:pt idx="331">
                  <c:v>614.48500000000001</c:v>
                </c:pt>
                <c:pt idx="332">
                  <c:v>614.85500000000002</c:v>
                </c:pt>
                <c:pt idx="333">
                  <c:v>615.22400000000005</c:v>
                </c:pt>
                <c:pt idx="334">
                  <c:v>615.59400000000005</c:v>
                </c:pt>
                <c:pt idx="335">
                  <c:v>615.96299999999997</c:v>
                </c:pt>
                <c:pt idx="336">
                  <c:v>616.33299999999997</c:v>
                </c:pt>
                <c:pt idx="337">
                  <c:v>616.702</c:v>
                </c:pt>
                <c:pt idx="338">
                  <c:v>617.07100000000003</c:v>
                </c:pt>
                <c:pt idx="339">
                  <c:v>617.44100000000003</c:v>
                </c:pt>
                <c:pt idx="340">
                  <c:v>617.80999999999995</c:v>
                </c:pt>
                <c:pt idx="341">
                  <c:v>618.17899999999997</c:v>
                </c:pt>
                <c:pt idx="342">
                  <c:v>618.548</c:v>
                </c:pt>
                <c:pt idx="343">
                  <c:v>618.91800000000001</c:v>
                </c:pt>
                <c:pt idx="344">
                  <c:v>619.28700000000003</c:v>
                </c:pt>
                <c:pt idx="345">
                  <c:v>619.65599999999995</c:v>
                </c:pt>
                <c:pt idx="346">
                  <c:v>620.02499999999998</c:v>
                </c:pt>
                <c:pt idx="347">
                  <c:v>620.39400000000001</c:v>
                </c:pt>
                <c:pt idx="348">
                  <c:v>620.76300000000003</c:v>
                </c:pt>
                <c:pt idx="349">
                  <c:v>621.13199999999995</c:v>
                </c:pt>
                <c:pt idx="350">
                  <c:v>621.5</c:v>
                </c:pt>
                <c:pt idx="351">
                  <c:v>621.86900000000003</c:v>
                </c:pt>
                <c:pt idx="352">
                  <c:v>622.23800000000006</c:v>
                </c:pt>
                <c:pt idx="353">
                  <c:v>622.60699999999997</c:v>
                </c:pt>
                <c:pt idx="354">
                  <c:v>622.97500000000002</c:v>
                </c:pt>
                <c:pt idx="355">
                  <c:v>623.34400000000005</c:v>
                </c:pt>
                <c:pt idx="356">
                  <c:v>623.71199999999999</c:v>
                </c:pt>
                <c:pt idx="357">
                  <c:v>624.08100000000002</c:v>
                </c:pt>
                <c:pt idx="358">
                  <c:v>624.45000000000005</c:v>
                </c:pt>
                <c:pt idx="359">
                  <c:v>624.81799999999998</c:v>
                </c:pt>
                <c:pt idx="360">
                  <c:v>625.18600000000004</c:v>
                </c:pt>
                <c:pt idx="361">
                  <c:v>625.55499999999995</c:v>
                </c:pt>
                <c:pt idx="362">
                  <c:v>625.923</c:v>
                </c:pt>
                <c:pt idx="363">
                  <c:v>626.29100000000005</c:v>
                </c:pt>
                <c:pt idx="364">
                  <c:v>626.65899999999999</c:v>
                </c:pt>
                <c:pt idx="365">
                  <c:v>627.02800000000002</c:v>
                </c:pt>
                <c:pt idx="366">
                  <c:v>627.39599999999996</c:v>
                </c:pt>
                <c:pt idx="367">
                  <c:v>627.76400000000001</c:v>
                </c:pt>
                <c:pt idx="368">
                  <c:v>628.13199999999995</c:v>
                </c:pt>
                <c:pt idx="369">
                  <c:v>628.5</c:v>
                </c:pt>
                <c:pt idx="370">
                  <c:v>628.86800000000005</c:v>
                </c:pt>
                <c:pt idx="371">
                  <c:v>629.23599999999999</c:v>
                </c:pt>
              </c:numCache>
            </c:numRef>
          </c:xVal>
          <c:yVal>
            <c:numRef>
              <c:f>lvtemporary_975041!$AD$2:$AD$373</c:f>
              <c:numCache>
                <c:formatCode>General</c:formatCode>
                <c:ptCount val="372"/>
                <c:pt idx="0">
                  <c:v>2.1000000000000001E-2</c:v>
                </c:pt>
                <c:pt idx="1">
                  <c:v>2.12E-2</c:v>
                </c:pt>
                <c:pt idx="2">
                  <c:v>2.1399999999999999E-2</c:v>
                </c:pt>
                <c:pt idx="3">
                  <c:v>2.1600000000000001E-2</c:v>
                </c:pt>
                <c:pt idx="4">
                  <c:v>2.18E-2</c:v>
                </c:pt>
                <c:pt idx="5">
                  <c:v>2.1899999999999999E-2</c:v>
                </c:pt>
                <c:pt idx="6">
                  <c:v>2.2100000000000002E-2</c:v>
                </c:pt>
                <c:pt idx="7">
                  <c:v>2.2200000000000001E-2</c:v>
                </c:pt>
                <c:pt idx="8">
                  <c:v>2.2200000000000001E-2</c:v>
                </c:pt>
                <c:pt idx="9">
                  <c:v>2.23E-2</c:v>
                </c:pt>
                <c:pt idx="10">
                  <c:v>2.23E-2</c:v>
                </c:pt>
                <c:pt idx="11">
                  <c:v>2.23E-2</c:v>
                </c:pt>
                <c:pt idx="12">
                  <c:v>2.23E-2</c:v>
                </c:pt>
                <c:pt idx="13">
                  <c:v>2.23E-2</c:v>
                </c:pt>
                <c:pt idx="14">
                  <c:v>2.2200000000000001E-2</c:v>
                </c:pt>
                <c:pt idx="15">
                  <c:v>2.2200000000000001E-2</c:v>
                </c:pt>
                <c:pt idx="16">
                  <c:v>2.2100000000000002E-2</c:v>
                </c:pt>
                <c:pt idx="17">
                  <c:v>2.1899999999999999E-2</c:v>
                </c:pt>
                <c:pt idx="18">
                  <c:v>2.18E-2</c:v>
                </c:pt>
                <c:pt idx="19">
                  <c:v>2.1700000000000001E-2</c:v>
                </c:pt>
                <c:pt idx="20">
                  <c:v>2.1499999999999998E-2</c:v>
                </c:pt>
                <c:pt idx="21">
                  <c:v>2.1299999999999999E-2</c:v>
                </c:pt>
                <c:pt idx="22">
                  <c:v>2.1100000000000001E-2</c:v>
                </c:pt>
                <c:pt idx="23">
                  <c:v>2.0799999999999999E-2</c:v>
                </c:pt>
                <c:pt idx="24">
                  <c:v>2.06E-2</c:v>
                </c:pt>
                <c:pt idx="25">
                  <c:v>2.0299999999999999E-2</c:v>
                </c:pt>
                <c:pt idx="26">
                  <c:v>0.02</c:v>
                </c:pt>
                <c:pt idx="27">
                  <c:v>1.9699999999999999E-2</c:v>
                </c:pt>
                <c:pt idx="28">
                  <c:v>1.9300000000000001E-2</c:v>
                </c:pt>
                <c:pt idx="29">
                  <c:v>1.9E-2</c:v>
                </c:pt>
                <c:pt idx="30">
                  <c:v>1.8700000000000001E-2</c:v>
                </c:pt>
                <c:pt idx="31">
                  <c:v>1.84E-2</c:v>
                </c:pt>
                <c:pt idx="32">
                  <c:v>1.7999999999999999E-2</c:v>
                </c:pt>
                <c:pt idx="33">
                  <c:v>1.7600000000000001E-2</c:v>
                </c:pt>
                <c:pt idx="34">
                  <c:v>1.72E-2</c:v>
                </c:pt>
                <c:pt idx="35">
                  <c:v>1.6799999999999999E-2</c:v>
                </c:pt>
                <c:pt idx="36">
                  <c:v>1.6400000000000001E-2</c:v>
                </c:pt>
                <c:pt idx="37">
                  <c:v>1.6E-2</c:v>
                </c:pt>
                <c:pt idx="38">
                  <c:v>1.5599999999999999E-2</c:v>
                </c:pt>
                <c:pt idx="39">
                  <c:v>1.52E-2</c:v>
                </c:pt>
                <c:pt idx="40">
                  <c:v>1.4800000000000001E-2</c:v>
                </c:pt>
                <c:pt idx="41">
                  <c:v>1.44E-2</c:v>
                </c:pt>
                <c:pt idx="42">
                  <c:v>1.3899999999999999E-2</c:v>
                </c:pt>
                <c:pt idx="43">
                  <c:v>1.35E-2</c:v>
                </c:pt>
                <c:pt idx="44">
                  <c:v>1.3100000000000001E-2</c:v>
                </c:pt>
                <c:pt idx="45">
                  <c:v>1.2699999999999999E-2</c:v>
                </c:pt>
                <c:pt idx="46">
                  <c:v>1.2200000000000001E-2</c:v>
                </c:pt>
                <c:pt idx="47">
                  <c:v>1.18E-2</c:v>
                </c:pt>
                <c:pt idx="48">
                  <c:v>1.14E-2</c:v>
                </c:pt>
                <c:pt idx="49">
                  <c:v>1.0999999999999999E-2</c:v>
                </c:pt>
                <c:pt idx="50">
                  <c:v>1.0500000000000001E-2</c:v>
                </c:pt>
                <c:pt idx="51">
                  <c:v>1.0200000000000001E-2</c:v>
                </c:pt>
                <c:pt idx="52">
                  <c:v>9.5700000000000004E-3</c:v>
                </c:pt>
                <c:pt idx="53">
                  <c:v>9.2399999999999999E-3</c:v>
                </c:pt>
                <c:pt idx="54">
                  <c:v>8.9200000000000008E-3</c:v>
                </c:pt>
                <c:pt idx="55">
                  <c:v>8.2900000000000005E-3</c:v>
                </c:pt>
                <c:pt idx="56">
                  <c:v>7.9699999999999997E-3</c:v>
                </c:pt>
                <c:pt idx="57">
                  <c:v>7.6699999999999997E-3</c:v>
                </c:pt>
                <c:pt idx="58">
                  <c:v>7.0499999999999998E-3</c:v>
                </c:pt>
                <c:pt idx="59">
                  <c:v>6.7499999999999999E-3</c:v>
                </c:pt>
                <c:pt idx="60">
                  <c:v>6.1599999999999997E-3</c:v>
                </c:pt>
                <c:pt idx="61">
                  <c:v>5.8700000000000002E-3</c:v>
                </c:pt>
                <c:pt idx="62">
                  <c:v>5.5799999999999999E-3</c:v>
                </c:pt>
                <c:pt idx="63">
                  <c:v>5.0000000000000001E-3</c:v>
                </c:pt>
                <c:pt idx="64">
                  <c:v>4.7200000000000002E-3</c:v>
                </c:pt>
                <c:pt idx="65">
                  <c:v>4.4400000000000004E-3</c:v>
                </c:pt>
                <c:pt idx="66">
                  <c:v>3.8899999999999998E-3</c:v>
                </c:pt>
                <c:pt idx="67">
                  <c:v>3.6099999999999999E-3</c:v>
                </c:pt>
                <c:pt idx="68">
                  <c:v>3.0699999999999998E-3</c:v>
                </c:pt>
                <c:pt idx="69">
                  <c:v>2.8E-3</c:v>
                </c:pt>
                <c:pt idx="70">
                  <c:v>2.5400000000000002E-3</c:v>
                </c:pt>
                <c:pt idx="71">
                  <c:v>2.0200000000000001E-3</c:v>
                </c:pt>
                <c:pt idx="72">
                  <c:v>1.7600000000000001E-3</c:v>
                </c:pt>
                <c:pt idx="73">
                  <c:v>1.5E-3</c:v>
                </c:pt>
                <c:pt idx="74">
                  <c:v>9.9299999999999996E-4</c:v>
                </c:pt>
                <c:pt idx="75">
                  <c:v>7.4200000000000004E-4</c:v>
                </c:pt>
                <c:pt idx="76">
                  <c:v>4.9299999999999995E-4</c:v>
                </c:pt>
                <c:pt idx="77">
                  <c:v>5.1199999999999999E-10</c:v>
                </c:pt>
                <c:pt idx="78">
                  <c:v>-2.4399999999999999E-4</c:v>
                </c:pt>
                <c:pt idx="79">
                  <c:v>-4.8500000000000003E-4</c:v>
                </c:pt>
                <c:pt idx="80">
                  <c:v>-7.2499999999999995E-4</c:v>
                </c:pt>
                <c:pt idx="81">
                  <c:v>-1.1999999999999999E-3</c:v>
                </c:pt>
                <c:pt idx="82">
                  <c:v>-1.4400000000000001E-3</c:v>
                </c:pt>
                <c:pt idx="83">
                  <c:v>-1.67E-3</c:v>
                </c:pt>
                <c:pt idx="84">
                  <c:v>-2.1299999999999999E-3</c:v>
                </c:pt>
                <c:pt idx="85">
                  <c:v>-2.3600000000000001E-3</c:v>
                </c:pt>
                <c:pt idx="86">
                  <c:v>-2.5899999999999999E-3</c:v>
                </c:pt>
                <c:pt idx="87">
                  <c:v>-2.81E-3</c:v>
                </c:pt>
                <c:pt idx="88">
                  <c:v>-3.2599999999999999E-3</c:v>
                </c:pt>
                <c:pt idx="89">
                  <c:v>-3.48E-3</c:v>
                </c:pt>
                <c:pt idx="90">
                  <c:v>-3.7000000000000002E-3</c:v>
                </c:pt>
                <c:pt idx="91">
                  <c:v>-3.9199999999999999E-3</c:v>
                </c:pt>
                <c:pt idx="92">
                  <c:v>-4.3499999999999997E-3</c:v>
                </c:pt>
                <c:pt idx="93">
                  <c:v>-4.5599999999999998E-3</c:v>
                </c:pt>
                <c:pt idx="94">
                  <c:v>-4.7699999999999999E-3</c:v>
                </c:pt>
                <c:pt idx="95">
                  <c:v>-4.9899999999999996E-3</c:v>
                </c:pt>
                <c:pt idx="96">
                  <c:v>-5.1999999999999998E-3</c:v>
                </c:pt>
                <c:pt idx="97">
                  <c:v>-5.4000000000000003E-3</c:v>
                </c:pt>
                <c:pt idx="98">
                  <c:v>-5.8199999999999997E-3</c:v>
                </c:pt>
                <c:pt idx="99">
                  <c:v>-6.0200000000000002E-3</c:v>
                </c:pt>
                <c:pt idx="100">
                  <c:v>-6.2199999999999998E-3</c:v>
                </c:pt>
                <c:pt idx="101">
                  <c:v>-6.43E-3</c:v>
                </c:pt>
                <c:pt idx="102">
                  <c:v>-6.6299999999999996E-3</c:v>
                </c:pt>
                <c:pt idx="103">
                  <c:v>-6.8300000000000001E-3</c:v>
                </c:pt>
                <c:pt idx="104">
                  <c:v>-7.2199999999999999E-3</c:v>
                </c:pt>
                <c:pt idx="105">
                  <c:v>-7.4200000000000004E-3</c:v>
                </c:pt>
                <c:pt idx="106">
                  <c:v>-7.6099999999999996E-3</c:v>
                </c:pt>
                <c:pt idx="107">
                  <c:v>-7.8100000000000001E-3</c:v>
                </c:pt>
                <c:pt idx="108">
                  <c:v>-8.0000000000000002E-3</c:v>
                </c:pt>
                <c:pt idx="109">
                  <c:v>-8.1899999999999994E-3</c:v>
                </c:pt>
                <c:pt idx="110">
                  <c:v>-8.3800000000000003E-3</c:v>
                </c:pt>
                <c:pt idx="111">
                  <c:v>-8.5699999999999995E-3</c:v>
                </c:pt>
                <c:pt idx="112">
                  <c:v>-8.7600000000000004E-3</c:v>
                </c:pt>
                <c:pt idx="113">
                  <c:v>-8.9499999999999996E-3</c:v>
                </c:pt>
                <c:pt idx="114">
                  <c:v>-9.1299999999999992E-3</c:v>
                </c:pt>
                <c:pt idx="115">
                  <c:v>-9.3200000000000002E-3</c:v>
                </c:pt>
                <c:pt idx="116">
                  <c:v>-9.4999999999999998E-3</c:v>
                </c:pt>
                <c:pt idx="117">
                  <c:v>-9.4999999999999998E-3</c:v>
                </c:pt>
                <c:pt idx="118">
                  <c:v>-9.6900000000000007E-3</c:v>
                </c:pt>
                <c:pt idx="119">
                  <c:v>-9.8700000000000003E-3</c:v>
                </c:pt>
                <c:pt idx="120">
                  <c:v>-1.01E-2</c:v>
                </c:pt>
                <c:pt idx="121">
                  <c:v>-1.0200000000000001E-2</c:v>
                </c:pt>
                <c:pt idx="122">
                  <c:v>-1.0200000000000001E-2</c:v>
                </c:pt>
                <c:pt idx="123">
                  <c:v>-1.04E-2</c:v>
                </c:pt>
                <c:pt idx="124">
                  <c:v>-1.06E-2</c:v>
                </c:pt>
                <c:pt idx="125">
                  <c:v>-1.0800000000000001E-2</c:v>
                </c:pt>
                <c:pt idx="126">
                  <c:v>-1.09E-2</c:v>
                </c:pt>
                <c:pt idx="127">
                  <c:v>-1.09E-2</c:v>
                </c:pt>
                <c:pt idx="128">
                  <c:v>-1.11E-2</c:v>
                </c:pt>
                <c:pt idx="129">
                  <c:v>-1.11E-2</c:v>
                </c:pt>
                <c:pt idx="130">
                  <c:v>-1.1299999999999999E-2</c:v>
                </c:pt>
                <c:pt idx="131">
                  <c:v>-1.15E-2</c:v>
                </c:pt>
                <c:pt idx="132">
                  <c:v>-1.15E-2</c:v>
                </c:pt>
                <c:pt idx="133">
                  <c:v>-1.1599999999999999E-2</c:v>
                </c:pt>
                <c:pt idx="134">
                  <c:v>-1.18E-2</c:v>
                </c:pt>
                <c:pt idx="135">
                  <c:v>-1.18E-2</c:v>
                </c:pt>
                <c:pt idx="136">
                  <c:v>-1.2E-2</c:v>
                </c:pt>
                <c:pt idx="137">
                  <c:v>-1.2E-2</c:v>
                </c:pt>
                <c:pt idx="138">
                  <c:v>-1.2200000000000001E-2</c:v>
                </c:pt>
                <c:pt idx="139">
                  <c:v>-1.23E-2</c:v>
                </c:pt>
                <c:pt idx="140">
                  <c:v>-1.23E-2</c:v>
                </c:pt>
                <c:pt idx="141">
                  <c:v>-1.23E-2</c:v>
                </c:pt>
                <c:pt idx="142">
                  <c:v>-1.2500000000000001E-2</c:v>
                </c:pt>
                <c:pt idx="143">
                  <c:v>-1.2500000000000001E-2</c:v>
                </c:pt>
                <c:pt idx="144">
                  <c:v>-1.2699999999999999E-2</c:v>
                </c:pt>
                <c:pt idx="145">
                  <c:v>-1.2699999999999999E-2</c:v>
                </c:pt>
                <c:pt idx="146">
                  <c:v>-1.2800000000000001E-2</c:v>
                </c:pt>
                <c:pt idx="147">
                  <c:v>-1.2800000000000001E-2</c:v>
                </c:pt>
                <c:pt idx="148">
                  <c:v>-1.2800000000000001E-2</c:v>
                </c:pt>
                <c:pt idx="149">
                  <c:v>-1.2999999999999999E-2</c:v>
                </c:pt>
                <c:pt idx="150">
                  <c:v>-1.2999999999999999E-2</c:v>
                </c:pt>
                <c:pt idx="151">
                  <c:v>-1.32E-2</c:v>
                </c:pt>
                <c:pt idx="152">
                  <c:v>-1.32E-2</c:v>
                </c:pt>
                <c:pt idx="153">
                  <c:v>-1.32E-2</c:v>
                </c:pt>
                <c:pt idx="154">
                  <c:v>-1.3299999999999999E-2</c:v>
                </c:pt>
                <c:pt idx="155">
                  <c:v>-1.3299999999999999E-2</c:v>
                </c:pt>
                <c:pt idx="156">
                  <c:v>-1.35E-2</c:v>
                </c:pt>
                <c:pt idx="157">
                  <c:v>-1.35E-2</c:v>
                </c:pt>
                <c:pt idx="158">
                  <c:v>-1.35E-2</c:v>
                </c:pt>
                <c:pt idx="159">
                  <c:v>-1.3599999999999999E-2</c:v>
                </c:pt>
                <c:pt idx="160">
                  <c:v>-1.38E-2</c:v>
                </c:pt>
                <c:pt idx="161">
                  <c:v>-1.38E-2</c:v>
                </c:pt>
                <c:pt idx="162">
                  <c:v>-1.4E-2</c:v>
                </c:pt>
                <c:pt idx="163">
                  <c:v>-1.4E-2</c:v>
                </c:pt>
                <c:pt idx="164">
                  <c:v>-1.41E-2</c:v>
                </c:pt>
                <c:pt idx="165">
                  <c:v>-1.41E-2</c:v>
                </c:pt>
                <c:pt idx="166">
                  <c:v>-1.41E-2</c:v>
                </c:pt>
                <c:pt idx="167">
                  <c:v>-1.41E-2</c:v>
                </c:pt>
                <c:pt idx="168">
                  <c:v>-1.43E-2</c:v>
                </c:pt>
                <c:pt idx="169">
                  <c:v>-1.43E-2</c:v>
                </c:pt>
                <c:pt idx="170">
                  <c:v>-1.44E-2</c:v>
                </c:pt>
                <c:pt idx="171">
                  <c:v>-1.44E-2</c:v>
                </c:pt>
                <c:pt idx="172">
                  <c:v>-1.44E-2</c:v>
                </c:pt>
                <c:pt idx="173">
                  <c:v>-1.46E-2</c:v>
                </c:pt>
                <c:pt idx="174">
                  <c:v>-1.46E-2</c:v>
                </c:pt>
                <c:pt idx="175">
                  <c:v>-1.46E-2</c:v>
                </c:pt>
                <c:pt idx="176">
                  <c:v>-1.46E-2</c:v>
                </c:pt>
                <c:pt idx="177">
                  <c:v>-1.4800000000000001E-2</c:v>
                </c:pt>
                <c:pt idx="178">
                  <c:v>-1.4800000000000001E-2</c:v>
                </c:pt>
                <c:pt idx="179">
                  <c:v>-1.4800000000000001E-2</c:v>
                </c:pt>
                <c:pt idx="180">
                  <c:v>-1.49E-2</c:v>
                </c:pt>
                <c:pt idx="181">
                  <c:v>-1.49E-2</c:v>
                </c:pt>
                <c:pt idx="182">
                  <c:v>-1.49E-2</c:v>
                </c:pt>
                <c:pt idx="183">
                  <c:v>-1.49E-2</c:v>
                </c:pt>
                <c:pt idx="184">
                  <c:v>-1.5100000000000001E-2</c:v>
                </c:pt>
                <c:pt idx="185">
                  <c:v>-1.5100000000000001E-2</c:v>
                </c:pt>
                <c:pt idx="186">
                  <c:v>-1.5100000000000001E-2</c:v>
                </c:pt>
                <c:pt idx="187">
                  <c:v>-1.5100000000000001E-2</c:v>
                </c:pt>
                <c:pt idx="188">
                  <c:v>-1.5100000000000001E-2</c:v>
                </c:pt>
                <c:pt idx="189">
                  <c:v>-1.52E-2</c:v>
                </c:pt>
                <c:pt idx="190">
                  <c:v>-1.52E-2</c:v>
                </c:pt>
                <c:pt idx="191">
                  <c:v>-1.52E-2</c:v>
                </c:pt>
                <c:pt idx="192">
                  <c:v>-1.52E-2</c:v>
                </c:pt>
                <c:pt idx="193">
                  <c:v>-1.52E-2</c:v>
                </c:pt>
                <c:pt idx="194">
                  <c:v>-1.52E-2</c:v>
                </c:pt>
                <c:pt idx="195">
                  <c:v>-1.52E-2</c:v>
                </c:pt>
                <c:pt idx="196">
                  <c:v>-1.54E-2</c:v>
                </c:pt>
                <c:pt idx="197">
                  <c:v>-1.54E-2</c:v>
                </c:pt>
                <c:pt idx="198">
                  <c:v>-1.54E-2</c:v>
                </c:pt>
                <c:pt idx="199">
                  <c:v>-1.54E-2</c:v>
                </c:pt>
                <c:pt idx="200">
                  <c:v>-1.54E-2</c:v>
                </c:pt>
                <c:pt idx="201">
                  <c:v>-1.54E-2</c:v>
                </c:pt>
                <c:pt idx="202">
                  <c:v>-1.54E-2</c:v>
                </c:pt>
                <c:pt idx="203">
                  <c:v>-1.54E-2</c:v>
                </c:pt>
                <c:pt idx="204">
                  <c:v>-1.54E-2</c:v>
                </c:pt>
                <c:pt idx="205">
                  <c:v>-1.54E-2</c:v>
                </c:pt>
                <c:pt idx="206">
                  <c:v>-1.54E-2</c:v>
                </c:pt>
                <c:pt idx="207">
                  <c:v>-1.54E-2</c:v>
                </c:pt>
                <c:pt idx="208">
                  <c:v>-1.54E-2</c:v>
                </c:pt>
                <c:pt idx="209">
                  <c:v>-1.54E-2</c:v>
                </c:pt>
                <c:pt idx="210">
                  <c:v>-1.54E-2</c:v>
                </c:pt>
                <c:pt idx="211">
                  <c:v>-1.54E-2</c:v>
                </c:pt>
                <c:pt idx="212">
                  <c:v>-1.54E-2</c:v>
                </c:pt>
                <c:pt idx="213">
                  <c:v>-1.54E-2</c:v>
                </c:pt>
                <c:pt idx="214">
                  <c:v>-1.54E-2</c:v>
                </c:pt>
                <c:pt idx="215">
                  <c:v>-1.54E-2</c:v>
                </c:pt>
                <c:pt idx="216">
                  <c:v>-1.54E-2</c:v>
                </c:pt>
                <c:pt idx="217">
                  <c:v>-1.52E-2</c:v>
                </c:pt>
                <c:pt idx="218">
                  <c:v>-1.52E-2</c:v>
                </c:pt>
                <c:pt idx="219">
                  <c:v>-1.52E-2</c:v>
                </c:pt>
                <c:pt idx="220">
                  <c:v>-1.52E-2</c:v>
                </c:pt>
                <c:pt idx="221">
                  <c:v>-1.52E-2</c:v>
                </c:pt>
                <c:pt idx="222">
                  <c:v>-1.52E-2</c:v>
                </c:pt>
                <c:pt idx="223">
                  <c:v>-1.52E-2</c:v>
                </c:pt>
                <c:pt idx="224">
                  <c:v>-1.5100000000000001E-2</c:v>
                </c:pt>
                <c:pt idx="225">
                  <c:v>-1.5100000000000001E-2</c:v>
                </c:pt>
                <c:pt idx="226">
                  <c:v>-1.5100000000000001E-2</c:v>
                </c:pt>
                <c:pt idx="227">
                  <c:v>-1.5100000000000001E-2</c:v>
                </c:pt>
                <c:pt idx="228">
                  <c:v>-1.5100000000000001E-2</c:v>
                </c:pt>
                <c:pt idx="229">
                  <c:v>-1.49E-2</c:v>
                </c:pt>
                <c:pt idx="230">
                  <c:v>-1.49E-2</c:v>
                </c:pt>
                <c:pt idx="231">
                  <c:v>-1.49E-2</c:v>
                </c:pt>
                <c:pt idx="232">
                  <c:v>-1.49E-2</c:v>
                </c:pt>
                <c:pt idx="233">
                  <c:v>-1.49E-2</c:v>
                </c:pt>
                <c:pt idx="234">
                  <c:v>-1.4800000000000001E-2</c:v>
                </c:pt>
                <c:pt idx="235">
                  <c:v>-1.4800000000000001E-2</c:v>
                </c:pt>
                <c:pt idx="236">
                  <c:v>-1.4800000000000001E-2</c:v>
                </c:pt>
                <c:pt idx="237">
                  <c:v>-1.4800000000000001E-2</c:v>
                </c:pt>
                <c:pt idx="238">
                  <c:v>-1.4800000000000001E-2</c:v>
                </c:pt>
                <c:pt idx="239">
                  <c:v>-1.4800000000000001E-2</c:v>
                </c:pt>
                <c:pt idx="240">
                  <c:v>-1.46E-2</c:v>
                </c:pt>
                <c:pt idx="241">
                  <c:v>-1.46E-2</c:v>
                </c:pt>
                <c:pt idx="242">
                  <c:v>-1.46E-2</c:v>
                </c:pt>
                <c:pt idx="243">
                  <c:v>-1.46E-2</c:v>
                </c:pt>
                <c:pt idx="244">
                  <c:v>-1.46E-2</c:v>
                </c:pt>
                <c:pt idx="245">
                  <c:v>-1.46E-2</c:v>
                </c:pt>
                <c:pt idx="246">
                  <c:v>-1.46E-2</c:v>
                </c:pt>
                <c:pt idx="247">
                  <c:v>-1.46E-2</c:v>
                </c:pt>
                <c:pt idx="248">
                  <c:v>-1.44E-2</c:v>
                </c:pt>
                <c:pt idx="249">
                  <c:v>-1.44E-2</c:v>
                </c:pt>
                <c:pt idx="250">
                  <c:v>-1.44E-2</c:v>
                </c:pt>
                <c:pt idx="251">
                  <c:v>-1.44E-2</c:v>
                </c:pt>
                <c:pt idx="252">
                  <c:v>-1.44E-2</c:v>
                </c:pt>
                <c:pt idx="253">
                  <c:v>-1.44E-2</c:v>
                </c:pt>
                <c:pt idx="254">
                  <c:v>-1.43E-2</c:v>
                </c:pt>
                <c:pt idx="255">
                  <c:v>-1.43E-2</c:v>
                </c:pt>
                <c:pt idx="256">
                  <c:v>-1.43E-2</c:v>
                </c:pt>
                <c:pt idx="257">
                  <c:v>-1.43E-2</c:v>
                </c:pt>
                <c:pt idx="258">
                  <c:v>-1.41E-2</c:v>
                </c:pt>
                <c:pt idx="259">
                  <c:v>-1.41E-2</c:v>
                </c:pt>
                <c:pt idx="260">
                  <c:v>-1.41E-2</c:v>
                </c:pt>
                <c:pt idx="261">
                  <c:v>-1.4E-2</c:v>
                </c:pt>
                <c:pt idx="262">
                  <c:v>-1.4E-2</c:v>
                </c:pt>
                <c:pt idx="263">
                  <c:v>-1.4E-2</c:v>
                </c:pt>
                <c:pt idx="264">
                  <c:v>-1.38E-2</c:v>
                </c:pt>
                <c:pt idx="265">
                  <c:v>-1.38E-2</c:v>
                </c:pt>
                <c:pt idx="266">
                  <c:v>-1.3599999999999999E-2</c:v>
                </c:pt>
                <c:pt idx="267">
                  <c:v>-1.3599999999999999E-2</c:v>
                </c:pt>
                <c:pt idx="268">
                  <c:v>-1.3599999999999999E-2</c:v>
                </c:pt>
                <c:pt idx="269">
                  <c:v>-1.35E-2</c:v>
                </c:pt>
                <c:pt idx="270">
                  <c:v>-1.35E-2</c:v>
                </c:pt>
                <c:pt idx="271">
                  <c:v>-1.3299999999999999E-2</c:v>
                </c:pt>
                <c:pt idx="272">
                  <c:v>-1.3299999999999999E-2</c:v>
                </c:pt>
                <c:pt idx="273">
                  <c:v>-1.32E-2</c:v>
                </c:pt>
                <c:pt idx="274">
                  <c:v>-1.32E-2</c:v>
                </c:pt>
                <c:pt idx="275">
                  <c:v>-1.2999999999999999E-2</c:v>
                </c:pt>
                <c:pt idx="276">
                  <c:v>-1.2999999999999999E-2</c:v>
                </c:pt>
                <c:pt idx="277">
                  <c:v>-1.2800000000000001E-2</c:v>
                </c:pt>
                <c:pt idx="278">
                  <c:v>-1.2800000000000001E-2</c:v>
                </c:pt>
                <c:pt idx="279">
                  <c:v>-1.2699999999999999E-2</c:v>
                </c:pt>
                <c:pt idx="280">
                  <c:v>-1.2699999999999999E-2</c:v>
                </c:pt>
                <c:pt idx="281">
                  <c:v>-1.2500000000000001E-2</c:v>
                </c:pt>
                <c:pt idx="282">
                  <c:v>-1.2500000000000001E-2</c:v>
                </c:pt>
                <c:pt idx="283">
                  <c:v>-1.23E-2</c:v>
                </c:pt>
                <c:pt idx="284">
                  <c:v>-1.23E-2</c:v>
                </c:pt>
                <c:pt idx="285">
                  <c:v>-1.2200000000000001E-2</c:v>
                </c:pt>
                <c:pt idx="286">
                  <c:v>-1.2200000000000001E-2</c:v>
                </c:pt>
                <c:pt idx="287">
                  <c:v>-1.2E-2</c:v>
                </c:pt>
                <c:pt idx="288">
                  <c:v>-1.2E-2</c:v>
                </c:pt>
                <c:pt idx="289">
                  <c:v>-1.18E-2</c:v>
                </c:pt>
                <c:pt idx="290">
                  <c:v>-1.18E-2</c:v>
                </c:pt>
                <c:pt idx="291">
                  <c:v>-1.1599999999999999E-2</c:v>
                </c:pt>
                <c:pt idx="292">
                  <c:v>-1.15E-2</c:v>
                </c:pt>
                <c:pt idx="293">
                  <c:v>-1.15E-2</c:v>
                </c:pt>
                <c:pt idx="294">
                  <c:v>-1.1299999999999999E-2</c:v>
                </c:pt>
                <c:pt idx="295">
                  <c:v>-1.1299999999999999E-2</c:v>
                </c:pt>
                <c:pt idx="296">
                  <c:v>-1.11E-2</c:v>
                </c:pt>
                <c:pt idx="297">
                  <c:v>-1.11E-2</c:v>
                </c:pt>
                <c:pt idx="298">
                  <c:v>-1.09E-2</c:v>
                </c:pt>
                <c:pt idx="299">
                  <c:v>-1.0800000000000001E-2</c:v>
                </c:pt>
                <c:pt idx="300">
                  <c:v>-1.0800000000000001E-2</c:v>
                </c:pt>
                <c:pt idx="301">
                  <c:v>-1.06E-2</c:v>
                </c:pt>
                <c:pt idx="302">
                  <c:v>-1.06E-2</c:v>
                </c:pt>
                <c:pt idx="303">
                  <c:v>-1.04E-2</c:v>
                </c:pt>
                <c:pt idx="304">
                  <c:v>-1.0200000000000001E-2</c:v>
                </c:pt>
                <c:pt idx="305">
                  <c:v>-1.0200000000000001E-2</c:v>
                </c:pt>
                <c:pt idx="306">
                  <c:v>-1.01E-2</c:v>
                </c:pt>
                <c:pt idx="307">
                  <c:v>-1.01E-2</c:v>
                </c:pt>
                <c:pt idx="308">
                  <c:v>-9.8700000000000003E-3</c:v>
                </c:pt>
                <c:pt idx="309">
                  <c:v>-9.6900000000000007E-3</c:v>
                </c:pt>
                <c:pt idx="310">
                  <c:v>-9.6900000000000007E-3</c:v>
                </c:pt>
                <c:pt idx="311">
                  <c:v>-9.4999999999999998E-3</c:v>
                </c:pt>
                <c:pt idx="312">
                  <c:v>-9.4999999999999998E-3</c:v>
                </c:pt>
                <c:pt idx="313">
                  <c:v>-9.3200000000000002E-3</c:v>
                </c:pt>
                <c:pt idx="314">
                  <c:v>-9.1299999999999992E-3</c:v>
                </c:pt>
                <c:pt idx="315">
                  <c:v>-9.1299999999999992E-3</c:v>
                </c:pt>
                <c:pt idx="316">
                  <c:v>-8.9499999999999996E-3</c:v>
                </c:pt>
                <c:pt idx="317">
                  <c:v>-8.7600000000000004E-3</c:v>
                </c:pt>
                <c:pt idx="318">
                  <c:v>-8.7600000000000004E-3</c:v>
                </c:pt>
                <c:pt idx="319">
                  <c:v>-8.5699999999999995E-3</c:v>
                </c:pt>
                <c:pt idx="320">
                  <c:v>-8.3800000000000003E-3</c:v>
                </c:pt>
                <c:pt idx="321">
                  <c:v>-8.3800000000000003E-3</c:v>
                </c:pt>
                <c:pt idx="322">
                  <c:v>-8.1899999999999994E-3</c:v>
                </c:pt>
                <c:pt idx="323">
                  <c:v>-8.1899999999999994E-3</c:v>
                </c:pt>
                <c:pt idx="324">
                  <c:v>-8.0000000000000002E-3</c:v>
                </c:pt>
                <c:pt idx="325">
                  <c:v>-7.8100000000000001E-3</c:v>
                </c:pt>
                <c:pt idx="326">
                  <c:v>-7.6099999999999996E-3</c:v>
                </c:pt>
                <c:pt idx="327">
                  <c:v>-7.6099999999999996E-3</c:v>
                </c:pt>
                <c:pt idx="328">
                  <c:v>-7.4200000000000004E-3</c:v>
                </c:pt>
                <c:pt idx="329">
                  <c:v>-7.2199999999999999E-3</c:v>
                </c:pt>
                <c:pt idx="330">
                  <c:v>-7.2199999999999999E-3</c:v>
                </c:pt>
                <c:pt idx="331">
                  <c:v>-7.0299999999999998E-3</c:v>
                </c:pt>
                <c:pt idx="332">
                  <c:v>-6.8300000000000001E-3</c:v>
                </c:pt>
                <c:pt idx="333">
                  <c:v>-6.6299999999999996E-3</c:v>
                </c:pt>
                <c:pt idx="334">
                  <c:v>-6.43E-3</c:v>
                </c:pt>
                <c:pt idx="335">
                  <c:v>-6.43E-3</c:v>
                </c:pt>
                <c:pt idx="336">
                  <c:v>-6.2199999999999998E-3</c:v>
                </c:pt>
                <c:pt idx="337">
                  <c:v>-6.0200000000000002E-3</c:v>
                </c:pt>
                <c:pt idx="338">
                  <c:v>-5.8199999999999997E-3</c:v>
                </c:pt>
                <c:pt idx="339">
                  <c:v>-5.8199999999999997E-3</c:v>
                </c:pt>
                <c:pt idx="340">
                  <c:v>-5.6100000000000004E-3</c:v>
                </c:pt>
                <c:pt idx="341">
                  <c:v>-5.4000000000000003E-3</c:v>
                </c:pt>
                <c:pt idx="342">
                  <c:v>-5.1999999999999998E-3</c:v>
                </c:pt>
                <c:pt idx="343">
                  <c:v>-5.1999999999999998E-3</c:v>
                </c:pt>
                <c:pt idx="344">
                  <c:v>-4.9899999999999996E-3</c:v>
                </c:pt>
                <c:pt idx="345">
                  <c:v>-4.7699999999999999E-3</c:v>
                </c:pt>
                <c:pt idx="346">
                  <c:v>-4.7699999999999999E-3</c:v>
                </c:pt>
                <c:pt idx="347">
                  <c:v>-4.5599999999999998E-3</c:v>
                </c:pt>
                <c:pt idx="348">
                  <c:v>-4.3499999999999997E-3</c:v>
                </c:pt>
                <c:pt idx="349">
                  <c:v>-4.13E-3</c:v>
                </c:pt>
                <c:pt idx="350">
                  <c:v>-4.13E-3</c:v>
                </c:pt>
                <c:pt idx="351">
                  <c:v>-3.9199999999999999E-3</c:v>
                </c:pt>
                <c:pt idx="352">
                  <c:v>-3.7000000000000002E-3</c:v>
                </c:pt>
                <c:pt idx="353">
                  <c:v>-3.48E-3</c:v>
                </c:pt>
                <c:pt idx="354">
                  <c:v>-3.48E-3</c:v>
                </c:pt>
                <c:pt idx="355">
                  <c:v>-3.2599999999999999E-3</c:v>
                </c:pt>
                <c:pt idx="356">
                  <c:v>-3.0400000000000002E-3</c:v>
                </c:pt>
                <c:pt idx="357">
                  <c:v>-2.81E-3</c:v>
                </c:pt>
                <c:pt idx="358">
                  <c:v>-2.81E-3</c:v>
                </c:pt>
                <c:pt idx="359">
                  <c:v>-2.5899999999999999E-3</c:v>
                </c:pt>
                <c:pt idx="360">
                  <c:v>-2.3600000000000001E-3</c:v>
                </c:pt>
                <c:pt idx="361">
                  <c:v>-2.3600000000000001E-3</c:v>
                </c:pt>
                <c:pt idx="362">
                  <c:v>-2.1299999999999999E-3</c:v>
                </c:pt>
                <c:pt idx="363">
                  <c:v>-1.9E-3</c:v>
                </c:pt>
                <c:pt idx="364">
                  <c:v>-1.67E-3</c:v>
                </c:pt>
                <c:pt idx="365">
                  <c:v>-1.67E-3</c:v>
                </c:pt>
                <c:pt idx="366">
                  <c:v>-1.4400000000000001E-3</c:v>
                </c:pt>
                <c:pt idx="367">
                  <c:v>-1.1999999999999999E-3</c:v>
                </c:pt>
                <c:pt idx="368">
                  <c:v>-9.6400000000000001E-4</c:v>
                </c:pt>
                <c:pt idx="369">
                  <c:v>-9.6400000000000001E-4</c:v>
                </c:pt>
                <c:pt idx="370">
                  <c:v>-7.2499999999999995E-4</c:v>
                </c:pt>
                <c:pt idx="371">
                  <c:v>-4.8500000000000003E-4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158C-4B36-97BC-1011729A39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7891856"/>
        <c:axId val="577832488"/>
      </c:scatterChart>
      <c:valAx>
        <c:axId val="577891856"/>
        <c:scaling>
          <c:orientation val="minMax"/>
          <c:max val="630"/>
          <c:min val="535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832488"/>
        <c:crossesAt val="-0.15000000000000002"/>
        <c:crossBetween val="midCat"/>
        <c:majorUnit val="10"/>
      </c:valAx>
      <c:valAx>
        <c:axId val="577832488"/>
        <c:scaling>
          <c:orientation val="minMax"/>
          <c:max val="0.25"/>
          <c:min val="-0.15000000000000002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>
                    <a:latin typeface="Symbol" panose="05050102010706020507" pitchFamily="18" charset="2"/>
                  </a:rPr>
                  <a:t>D</a:t>
                </a:r>
                <a:r>
                  <a:rPr lang="en-US" dirty="0"/>
                  <a:t>OD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78918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7455359836485952"/>
          <c:y val="3.4708450795502416E-2"/>
          <c:w val="0.2483390748031496"/>
          <c:h val="0.4105209649719710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BA2B5-E7C3-4C7C-A9DE-8611B2B92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E8CC5-3503-4D47-9E99-D83A328510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36A07-54ED-476C-AE50-8A2FA795B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C1949-7DD1-491B-8BD4-F59E52BA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73985-177D-48FB-9BA5-F60DB4F8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C0B7-AAED-43D6-BE1A-890F1347A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4CEE1-D3A3-42CF-B458-F84A07958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AA1C9-7C3F-4F29-9F2A-7FC3D43B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E8932-FC84-4337-A52B-699B0D58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34BB3-1AAE-4F38-A133-848CA33A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2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EB6F2-C56E-430E-95F1-4B3FC4E26E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520AA7-A34D-4208-864B-E1923611B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D4768-398C-4439-B9C1-087B5FB7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D1648-BFBD-4EE5-8948-757DDCA2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FB85D-7206-4791-8BAD-AC7DB9D1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2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6B40B-A210-4FF0-AB5A-C64603344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9A266-60FD-4018-B3CA-77A884219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22E10-1362-4903-A1C6-8F3EABAC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2C66B-D946-4574-86AF-BC1EC351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8101-AA0B-4105-B5FB-2719E872E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8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E19D8-7401-42AC-9459-BB649EB6A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C0B502-DA2F-4BE3-915A-F9B62E54F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59111-33C9-4EF0-9D92-7F87FDA6B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C4C6E-D7A7-4994-B539-6EC6163BE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2C3AC-62FA-4416-B23C-31EDCD2BC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6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3A8BE-5A8B-409D-87A9-7819F0555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39F20-6CB0-4375-8282-2F2C54128C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6D40E-AB6E-4BA9-B332-0487E3455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7D1D8-C1D9-4129-A589-1850D4653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4B4520-9541-4470-8DF2-A8CE460C7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75842-AD3C-4786-B349-031C71620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4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FC6F-E30D-4B27-8D15-87F5BBA0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BAA9C-71CA-4AF9-A8E9-D370D47D6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E1E46-0C31-42FA-AF5E-1058457C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7ABD9B-6C0C-4B3D-B9DF-9FD021431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70C215-2953-4958-B0BC-B1737529F8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F9693B-D2A3-4695-8376-01B17AC1A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B3BEA-216F-4253-AFF2-95000A0E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E757A-BFEB-4FC5-8C17-418D367D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3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72470-5CB2-4B2D-9FA8-89CA18B7D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7E96B4-6CF1-4B0F-AFC2-4841AFF9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97F57-9682-448A-8C23-2A8D5769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C2FC44-3C11-4766-A01F-46CE76DDB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5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3A5346-BB01-465C-A9A4-3AABD309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85C8A-9312-4532-830B-D38D7A08F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3C73B-1285-4B3F-B4A1-61B8970E3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1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39105-3A03-4113-A2ED-8BD0702DA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3D954-98C8-42B0-92A2-CAB351EA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33902-818D-4104-B5BA-C3916EED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97F72-E48C-4F37-B2EC-B3863B9C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8E6BA-DA79-4D1E-A6C6-D06C58ECB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20BCA-5332-4CBF-BB14-D926F8573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A10AB-0148-43C9-A6AC-A55B25A6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787680-3BB5-4EB6-B261-00420713C4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4A9764-69E6-4FE9-A88A-C9D095E13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DA02B-48CD-4D6E-B5F6-0959D9A8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5D01E-3F2C-40B3-B305-AE29DD42D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36F84-1444-4908-88F1-1868B227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2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317E6C-1076-4FC9-A061-26648EDEB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4AA4B-5CAB-4DCE-9743-9EC54D4C7A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75D14-3024-4052-B227-538B86085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6457-D55B-43DC-AC65-76CA0474E5C9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6FA3A-5E25-427A-8EA7-753F17E59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1D6F0-20F5-48DF-B9C0-5105C7FCD3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439B-AB6A-4297-83AB-F0B2D55A6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61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33681328-AEDA-4921-9E71-BA78D83BEA59}"/>
              </a:ext>
            </a:extLst>
          </p:cNvPr>
          <p:cNvGrpSpPr/>
          <p:nvPr/>
        </p:nvGrpSpPr>
        <p:grpSpPr>
          <a:xfrm>
            <a:off x="2680785" y="233108"/>
            <a:ext cx="6019656" cy="6466951"/>
            <a:chOff x="2680785" y="233108"/>
            <a:chExt cx="6019656" cy="646695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AE052ED-D102-466B-A407-4B7D0A7D9625}"/>
                </a:ext>
              </a:extLst>
            </p:cNvPr>
            <p:cNvGrpSpPr/>
            <p:nvPr/>
          </p:nvGrpSpPr>
          <p:grpSpPr>
            <a:xfrm>
              <a:off x="2680785" y="233108"/>
              <a:ext cx="6019656" cy="6466951"/>
              <a:chOff x="2680785" y="391049"/>
              <a:chExt cx="6019656" cy="6466951"/>
            </a:xfrm>
          </p:grpSpPr>
          <p:graphicFrame>
            <p:nvGraphicFramePr>
              <p:cNvPr id="12" name="Chart 11">
                <a:extLst>
                  <a:ext uri="{FF2B5EF4-FFF2-40B4-BE49-F238E27FC236}">
                    <a16:creationId xmlns:a16="http://schemas.microsoft.com/office/drawing/2014/main" id="{030BE764-206B-42E7-832F-245429A3FAD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66690800"/>
                  </p:ext>
                </p:extLst>
              </p:nvPr>
            </p:nvGraphicFramePr>
            <p:xfrm>
              <a:off x="2680785" y="391049"/>
              <a:ext cx="6019656" cy="32004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14" name="Chart 13">
                <a:extLst>
                  <a:ext uri="{FF2B5EF4-FFF2-40B4-BE49-F238E27FC236}">
                    <a16:creationId xmlns:a16="http://schemas.microsoft.com/office/drawing/2014/main" id="{7D9D0FBB-3C97-49BE-960E-8590DD876AA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96907338"/>
                  </p:ext>
                </p:extLst>
              </p:nvPr>
            </p:nvGraphicFramePr>
            <p:xfrm>
              <a:off x="2738553" y="3657600"/>
              <a:ext cx="5961888" cy="32004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graphicFrame>
          <p:nvGraphicFramePr>
            <p:cNvPr id="20" name="Chart 19">
              <a:extLst>
                <a:ext uri="{FF2B5EF4-FFF2-40B4-BE49-F238E27FC236}">
                  <a16:creationId xmlns:a16="http://schemas.microsoft.com/office/drawing/2014/main" id="{4FF56F8D-C3D5-4C10-8148-5A952BC9D1A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84067961"/>
                </p:ext>
              </p:extLst>
            </p:nvPr>
          </p:nvGraphicFramePr>
          <p:xfrm>
            <a:off x="3793029" y="3549537"/>
            <a:ext cx="2579852" cy="13716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51A558B-D881-4E93-965A-0DC3E20BD848}"/>
                </a:ext>
              </a:extLst>
            </p:cNvPr>
            <p:cNvCxnSpPr>
              <a:cxnSpLocks/>
            </p:cNvCxnSpPr>
            <p:nvPr/>
          </p:nvCxnSpPr>
          <p:spPr>
            <a:xfrm>
              <a:off x="6143105" y="4646815"/>
              <a:ext cx="415637" cy="1047403"/>
            </a:xfrm>
            <a:prstGeom prst="line">
              <a:avLst/>
            </a:prstGeom>
            <a:ln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2630762-C1E8-4BDD-B97D-DE214EA3417F}"/>
                </a:ext>
              </a:extLst>
            </p:cNvPr>
            <p:cNvCxnSpPr>
              <a:cxnSpLocks/>
            </p:cNvCxnSpPr>
            <p:nvPr/>
          </p:nvCxnSpPr>
          <p:spPr>
            <a:xfrm>
              <a:off x="4123112" y="4646815"/>
              <a:ext cx="1269524" cy="1263534"/>
            </a:xfrm>
            <a:prstGeom prst="line">
              <a:avLst/>
            </a:prstGeom>
            <a:ln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756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A51337-C48F-4C8A-85FD-FE27350CE810}"/>
              </a:ext>
            </a:extLst>
          </p:cNvPr>
          <p:cNvGrpSpPr/>
          <p:nvPr/>
        </p:nvGrpSpPr>
        <p:grpSpPr>
          <a:xfrm>
            <a:off x="771700" y="768981"/>
            <a:ext cx="8486460" cy="5299310"/>
            <a:chOff x="771700" y="768981"/>
            <a:chExt cx="8486460" cy="5299310"/>
          </a:xfrm>
        </p:grpSpPr>
        <p:graphicFrame>
          <p:nvGraphicFramePr>
            <p:cNvPr id="12" name="Chart 11">
              <a:extLst>
                <a:ext uri="{FF2B5EF4-FFF2-40B4-BE49-F238E27FC236}">
                  <a16:creationId xmlns:a16="http://schemas.microsoft.com/office/drawing/2014/main" id="{70E47166-D9F8-4428-9C72-61C5369C83B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4178637"/>
                </p:ext>
              </p:extLst>
            </p:nvPr>
          </p:nvGraphicFramePr>
          <p:xfrm>
            <a:off x="771700" y="768981"/>
            <a:ext cx="4243230" cy="24688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5" name="Chart 14">
              <a:extLst>
                <a:ext uri="{FF2B5EF4-FFF2-40B4-BE49-F238E27FC236}">
                  <a16:creationId xmlns:a16="http://schemas.microsoft.com/office/drawing/2014/main" id="{10D16F19-4B0C-4D9D-8722-F6C9F3AC5F13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86685736"/>
                </p:ext>
              </p:extLst>
            </p:nvPr>
          </p:nvGraphicFramePr>
          <p:xfrm>
            <a:off x="771700" y="3237861"/>
            <a:ext cx="4242816" cy="283043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6" name="Chart 15">
              <a:extLst>
                <a:ext uri="{FF2B5EF4-FFF2-40B4-BE49-F238E27FC236}">
                  <a16:creationId xmlns:a16="http://schemas.microsoft.com/office/drawing/2014/main" id="{247A5DF1-7EEB-4B98-8A0D-7D0F39340EE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13268885"/>
                </p:ext>
              </p:extLst>
            </p:nvPr>
          </p:nvGraphicFramePr>
          <p:xfrm>
            <a:off x="5015344" y="3233651"/>
            <a:ext cx="4242816" cy="283464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8" name="Chart 17">
              <a:extLst>
                <a:ext uri="{FF2B5EF4-FFF2-40B4-BE49-F238E27FC236}">
                  <a16:creationId xmlns:a16="http://schemas.microsoft.com/office/drawing/2014/main" id="{5C346682-93FA-4EBC-9C51-C901F5B8A682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16213776"/>
                </p:ext>
              </p:extLst>
            </p:nvPr>
          </p:nvGraphicFramePr>
          <p:xfrm>
            <a:off x="5014516" y="768981"/>
            <a:ext cx="4242816" cy="24688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7709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7012</TotalTime>
  <Words>20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Armel Femnou</dc:creator>
  <cp:lastModifiedBy>Armel Femnou</cp:lastModifiedBy>
  <cp:revision>31</cp:revision>
  <dcterms:created xsi:type="dcterms:W3CDTF">2018-06-28T15:13:19Z</dcterms:created>
  <dcterms:modified xsi:type="dcterms:W3CDTF">2019-01-16T17:10:37Z</dcterms:modified>
</cp:coreProperties>
</file>