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9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7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2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3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1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8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4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C5B27-E1ED-4E17-B2A5-18F135DAE28D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EA7-B683-4C64-9995-0C13969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Fly In Animation for Transducer Array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971799" cy="271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7961"/>
            <a:ext cx="2977732" cy="272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32" y="1"/>
            <a:ext cx="2966011" cy="271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36397"/>
            <a:ext cx="2971799" cy="27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79" y="3636397"/>
            <a:ext cx="2972055" cy="27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03" y="2747900"/>
            <a:ext cx="2584868" cy="412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0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Fly In Animation for Transducer Array Map</vt:lpstr>
      <vt:lpstr>PowerPoint Presentation</vt:lpstr>
    </vt:vector>
  </TitlesOfParts>
  <Company>Beth Israel Deaconess Madical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 In Animation for Transducer Array Map</dc:title>
  <dc:creator>Wong,Eric</dc:creator>
  <cp:lastModifiedBy>Wong,Eric</cp:lastModifiedBy>
  <cp:revision>1</cp:revision>
  <dcterms:created xsi:type="dcterms:W3CDTF">2019-02-17T17:00:33Z</dcterms:created>
  <dcterms:modified xsi:type="dcterms:W3CDTF">2019-02-17T17:08:07Z</dcterms:modified>
</cp:coreProperties>
</file>