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9C9"/>
    <a:srgbClr val="00459F"/>
    <a:srgbClr val="71FA66"/>
    <a:srgbClr val="FFC000"/>
    <a:srgbClr val="025ABD"/>
    <a:srgbClr val="4BC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24" autoAdjust="0"/>
  </p:normalViewPr>
  <p:slideViewPr>
    <p:cSldViewPr snapToGrid="0">
      <p:cViewPr varScale="1">
        <p:scale>
          <a:sx n="104" d="100"/>
          <a:sy n="104" d="100"/>
        </p:scale>
        <p:origin x="83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evgen Mazurenko" userId="4185c6a9-d9fa-4e93-b81d-6e357a40a254" providerId="ADAL" clId="{DAB8576C-065B-48DF-AB07-DF80EF6B7966}"/>
    <pc:docChg chg="undo custSel modSld">
      <pc:chgData name="Ievgen Mazurenko" userId="4185c6a9-d9fa-4e93-b81d-6e357a40a254" providerId="ADAL" clId="{DAB8576C-065B-48DF-AB07-DF80EF6B7966}" dt="2018-07-29T20:54:49.402" v="85" actId="14100"/>
      <pc:docMkLst>
        <pc:docMk/>
      </pc:docMkLst>
      <pc:sldChg chg="addSp delSp modSp">
        <pc:chgData name="Ievgen Mazurenko" userId="4185c6a9-d9fa-4e93-b81d-6e357a40a254" providerId="ADAL" clId="{DAB8576C-065B-48DF-AB07-DF80EF6B7966}" dt="2018-07-29T20:54:49.402" v="85" actId="14100"/>
        <pc:sldMkLst>
          <pc:docMk/>
          <pc:sldMk cId="3768477497" sldId="265"/>
        </pc:sldMkLst>
        <pc:spChg chg="mod">
          <ac:chgData name="Ievgen Mazurenko" userId="4185c6a9-d9fa-4e93-b81d-6e357a40a254" providerId="ADAL" clId="{DAB8576C-065B-48DF-AB07-DF80EF6B7966}" dt="2018-07-29T20:52:03.239" v="30" actId="1076"/>
          <ac:spMkLst>
            <pc:docMk/>
            <pc:sldMk cId="3768477497" sldId="265"/>
            <ac:spMk id="10" creationId="{00000000-0000-0000-0000-000000000000}"/>
          </ac:spMkLst>
        </pc:spChg>
        <pc:spChg chg="del">
          <ac:chgData name="Ievgen Mazurenko" userId="4185c6a9-d9fa-4e93-b81d-6e357a40a254" providerId="ADAL" clId="{DAB8576C-065B-48DF-AB07-DF80EF6B7966}" dt="2018-07-29T20:52:24.649" v="33" actId="478"/>
          <ac:spMkLst>
            <pc:docMk/>
            <pc:sldMk cId="3768477497" sldId="265"/>
            <ac:spMk id="11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4:19.855" v="67" actId="1076"/>
          <ac:spMkLst>
            <pc:docMk/>
            <pc:sldMk cId="3768477497" sldId="265"/>
            <ac:spMk id="18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3:22.431" v="48" actId="1076"/>
          <ac:spMkLst>
            <pc:docMk/>
            <pc:sldMk cId="3768477497" sldId="265"/>
            <ac:spMk id="23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2:58.198" v="42" actId="14100"/>
          <ac:spMkLst>
            <pc:docMk/>
            <pc:sldMk cId="3768477497" sldId="265"/>
            <ac:spMk id="29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3:13.334" v="45" actId="1076"/>
          <ac:spMkLst>
            <pc:docMk/>
            <pc:sldMk cId="3768477497" sldId="265"/>
            <ac:spMk id="34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2:29.971" v="34" actId="1076"/>
          <ac:spMkLst>
            <pc:docMk/>
            <pc:sldMk cId="3768477497" sldId="265"/>
            <ac:spMk id="38" creationId="{00000000-0000-0000-0000-000000000000}"/>
          </ac:spMkLst>
        </pc:spChg>
        <pc:spChg chg="mod">
          <ac:chgData name="Ievgen Mazurenko" userId="4185c6a9-d9fa-4e93-b81d-6e357a40a254" providerId="ADAL" clId="{DAB8576C-065B-48DF-AB07-DF80EF6B7966}" dt="2018-07-29T20:50:59.636" v="5" actId="1076"/>
          <ac:spMkLst>
            <pc:docMk/>
            <pc:sldMk cId="3768477497" sldId="265"/>
            <ac:spMk id="41" creationId="{A0657BB1-8DCB-4F2D-9A23-AB01CE870CB5}"/>
          </ac:spMkLst>
        </pc:spChg>
        <pc:spChg chg="add mod">
          <ac:chgData name="Ievgen Mazurenko" userId="4185c6a9-d9fa-4e93-b81d-6e357a40a254" providerId="ADAL" clId="{DAB8576C-065B-48DF-AB07-DF80EF6B7966}" dt="2018-07-29T20:53:48.585" v="64" actId="1076"/>
          <ac:spMkLst>
            <pc:docMk/>
            <pc:sldMk cId="3768477497" sldId="265"/>
            <ac:spMk id="42" creationId="{CEE658BF-A01E-473E-9534-E86D7ABD32E3}"/>
          </ac:spMkLst>
        </pc:spChg>
        <pc:spChg chg="add mod">
          <ac:chgData name="Ievgen Mazurenko" userId="4185c6a9-d9fa-4e93-b81d-6e357a40a254" providerId="ADAL" clId="{DAB8576C-065B-48DF-AB07-DF80EF6B7966}" dt="2018-07-29T20:54:39.529" v="83" actId="1076"/>
          <ac:spMkLst>
            <pc:docMk/>
            <pc:sldMk cId="3768477497" sldId="265"/>
            <ac:spMk id="46" creationId="{6C8B901D-BB0C-4702-A1CF-852134893417}"/>
          </ac:spMkLst>
        </pc:spChg>
        <pc:picChg chg="del">
          <ac:chgData name="Ievgen Mazurenko" userId="4185c6a9-d9fa-4e93-b81d-6e357a40a254" providerId="ADAL" clId="{DAB8576C-065B-48DF-AB07-DF80EF6B7966}" dt="2018-07-29T20:50:39.124" v="1" actId="478"/>
          <ac:picMkLst>
            <pc:docMk/>
            <pc:sldMk cId="3768477497" sldId="265"/>
            <ac:picMk id="4" creationId="{00000000-0000-0000-0000-000000000000}"/>
          </ac:picMkLst>
        </pc:picChg>
        <pc:picChg chg="add mod ord">
          <ac:chgData name="Ievgen Mazurenko" userId="4185c6a9-d9fa-4e93-b81d-6e357a40a254" providerId="ADAL" clId="{DAB8576C-065B-48DF-AB07-DF80EF6B7966}" dt="2018-07-29T20:51:44.826" v="24" actId="171"/>
          <ac:picMkLst>
            <pc:docMk/>
            <pc:sldMk cId="3768477497" sldId="265"/>
            <ac:picMk id="5" creationId="{3E4B645B-2D26-40CA-8B17-DCFD4B64B428}"/>
          </ac:picMkLst>
        </pc:picChg>
        <pc:cxnChg chg="del">
          <ac:chgData name="Ievgen Mazurenko" userId="4185c6a9-d9fa-4e93-b81d-6e357a40a254" providerId="ADAL" clId="{DAB8576C-065B-48DF-AB07-DF80EF6B7966}" dt="2018-07-29T20:52:36.507" v="36" actId="478"/>
          <ac:cxnSpMkLst>
            <pc:docMk/>
            <pc:sldMk cId="3768477497" sldId="265"/>
            <ac:cxnSpMk id="6" creationId="{00000000-0000-0000-0000-000000000000}"/>
          </ac:cxnSpMkLst>
        </pc:cxnChg>
        <pc:cxnChg chg="del">
          <ac:chgData name="Ievgen Mazurenko" userId="4185c6a9-d9fa-4e93-b81d-6e357a40a254" providerId="ADAL" clId="{DAB8576C-065B-48DF-AB07-DF80EF6B7966}" dt="2018-07-29T20:52:35.401" v="35" actId="478"/>
          <ac:cxnSpMkLst>
            <pc:docMk/>
            <pc:sldMk cId="3768477497" sldId="265"/>
            <ac:cxnSpMk id="8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07.935" v="31" actId="14100"/>
          <ac:cxnSpMkLst>
            <pc:docMk/>
            <pc:sldMk cId="3768477497" sldId="265"/>
            <ac:cxnSpMk id="12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14.635" v="32" actId="14100"/>
          <ac:cxnSpMkLst>
            <pc:docMk/>
            <pc:sldMk cId="3768477497" sldId="265"/>
            <ac:cxnSpMk id="14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4:17.751" v="66" actId="14100"/>
          <ac:cxnSpMkLst>
            <pc:docMk/>
            <pc:sldMk cId="3768477497" sldId="265"/>
            <ac:cxnSpMk id="21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3:20.573" v="47" actId="14100"/>
          <ac:cxnSpMkLst>
            <pc:docMk/>
            <pc:sldMk cId="3768477497" sldId="265"/>
            <ac:cxnSpMk id="24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50.685" v="40" actId="1076"/>
          <ac:cxnSpMkLst>
            <pc:docMk/>
            <pc:sldMk cId="3768477497" sldId="265"/>
            <ac:cxnSpMk id="30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4:45.151" v="84" actId="14100"/>
          <ac:cxnSpMkLst>
            <pc:docMk/>
            <pc:sldMk cId="3768477497" sldId="265"/>
            <ac:cxnSpMk id="36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4:49.402" v="85" actId="14100"/>
          <ac:cxnSpMkLst>
            <pc:docMk/>
            <pc:sldMk cId="3768477497" sldId="265"/>
            <ac:cxnSpMk id="37" creationId="{00000000-0000-0000-0000-000000000000}"/>
          </ac:cxnSpMkLst>
        </pc:cxnChg>
        <pc:cxnChg chg="mod">
          <ac:chgData name="Ievgen Mazurenko" userId="4185c6a9-d9fa-4e93-b81d-6e357a40a254" providerId="ADAL" clId="{DAB8576C-065B-48DF-AB07-DF80EF6B7966}" dt="2018-07-29T20:52:29.971" v="34" actId="1076"/>
          <ac:cxnSpMkLst>
            <pc:docMk/>
            <pc:sldMk cId="3768477497" sldId="265"/>
            <ac:cxnSpMk id="39" creationId="{00000000-0000-0000-0000-000000000000}"/>
          </ac:cxnSpMkLst>
        </pc:cxnChg>
        <pc:cxnChg chg="add mod">
          <ac:chgData name="Ievgen Mazurenko" userId="4185c6a9-d9fa-4e93-b81d-6e357a40a254" providerId="ADAL" clId="{DAB8576C-065B-48DF-AB07-DF80EF6B7966}" dt="2018-07-29T20:53:46.327" v="63" actId="14100"/>
          <ac:cxnSpMkLst>
            <pc:docMk/>
            <pc:sldMk cId="3768477497" sldId="265"/>
            <ac:cxnSpMk id="43" creationId="{7501F5A4-966B-403D-8FCD-91B4A6FD0E9A}"/>
          </ac:cxnSpMkLst>
        </pc:cxnChg>
        <pc:cxnChg chg="add mod">
          <ac:chgData name="Ievgen Mazurenko" userId="4185c6a9-d9fa-4e93-b81d-6e357a40a254" providerId="ADAL" clId="{DAB8576C-065B-48DF-AB07-DF80EF6B7966}" dt="2018-07-29T20:54:28.849" v="70" actId="14100"/>
          <ac:cxnSpMkLst>
            <pc:docMk/>
            <pc:sldMk cId="3768477497" sldId="265"/>
            <ac:cxnSpMk id="47" creationId="{1AD6F3F3-E049-4E4F-97F9-DCB45685A9BF}"/>
          </ac:cxnSpMkLst>
        </pc:cxnChg>
      </pc:sldChg>
    </pc:docChg>
  </pc:docChgLst>
  <pc:docChgLst>
    <pc:chgData name="Ievgen Mazurenko" userId="4185c6a9-d9fa-4e93-b81d-6e357a40a254" providerId="ADAL" clId="{F6776719-2B8D-41D9-B2D6-5E103215DBE2}"/>
    <pc:docChg chg="custSel modSld">
      <pc:chgData name="Ievgen Mazurenko" userId="4185c6a9-d9fa-4e93-b81d-6e357a40a254" providerId="ADAL" clId="{F6776719-2B8D-41D9-B2D6-5E103215DBE2}" dt="2018-07-29T14:15:59.671" v="52" actId="1035"/>
      <pc:docMkLst>
        <pc:docMk/>
      </pc:docMkLst>
      <pc:sldChg chg="addSp delSp modSp">
        <pc:chgData name="Ievgen Mazurenko" userId="4185c6a9-d9fa-4e93-b81d-6e357a40a254" providerId="ADAL" clId="{F6776719-2B8D-41D9-B2D6-5E103215DBE2}" dt="2018-07-29T14:15:59.671" v="52" actId="1035"/>
        <pc:sldMkLst>
          <pc:docMk/>
          <pc:sldMk cId="4202450062" sldId="266"/>
        </pc:sldMkLst>
        <pc:spChg chg="del">
          <ac:chgData name="Ievgen Mazurenko" userId="4185c6a9-d9fa-4e93-b81d-6e357a40a254" providerId="ADAL" clId="{F6776719-2B8D-41D9-B2D6-5E103215DBE2}" dt="2018-07-29T14:11:09.255" v="31" actId="478"/>
          <ac:spMkLst>
            <pc:docMk/>
            <pc:sldMk cId="4202450062" sldId="266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4:11:02.835" v="30" actId="1076"/>
          <ac:spMkLst>
            <pc:docMk/>
            <pc:sldMk cId="4202450062" sldId="266"/>
            <ac:spMk id="6" creationId="{00000000-0000-0000-0000-000000000000}"/>
          </ac:spMkLst>
        </pc:spChg>
        <pc:spChg chg="del">
          <ac:chgData name="Ievgen Mazurenko" userId="4185c6a9-d9fa-4e93-b81d-6e357a40a254" providerId="ADAL" clId="{F6776719-2B8D-41D9-B2D6-5E103215DBE2}" dt="2018-07-29T14:11:14.369" v="33" actId="478"/>
          <ac:spMkLst>
            <pc:docMk/>
            <pc:sldMk cId="4202450062" sldId="266"/>
            <ac:spMk id="9" creationId="{00000000-0000-0000-0000-000000000000}"/>
          </ac:spMkLst>
        </pc:spChg>
        <pc:spChg chg="del">
          <ac:chgData name="Ievgen Mazurenko" userId="4185c6a9-d9fa-4e93-b81d-6e357a40a254" providerId="ADAL" clId="{F6776719-2B8D-41D9-B2D6-5E103215DBE2}" dt="2018-07-29T14:11:12.083" v="32" actId="478"/>
          <ac:spMkLst>
            <pc:docMk/>
            <pc:sldMk cId="4202450062" sldId="266"/>
            <ac:spMk id="11" creationId="{00000000-0000-0000-0000-000000000000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2" creationId="{BCC8E2C2-0C13-42C0-90F3-7D3104973382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3" creationId="{36D479F3-5311-4248-AB24-630A4E1A4C6F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4" creationId="{9C201181-135D-4ACD-A06B-D092B6D71E35}"/>
          </ac:spMkLst>
        </pc:spChg>
        <pc:spChg chg="add mod">
          <ac:chgData name="Ievgen Mazurenko" userId="4185c6a9-d9fa-4e93-b81d-6e357a40a254" providerId="ADAL" clId="{F6776719-2B8D-41D9-B2D6-5E103215DBE2}" dt="2018-07-29T14:15:59.671" v="52" actId="1035"/>
          <ac:spMkLst>
            <pc:docMk/>
            <pc:sldMk cId="4202450062" sldId="266"/>
            <ac:spMk id="15" creationId="{0ECDE0CD-5333-4128-96AB-BAA3125F7034}"/>
          </ac:spMkLst>
        </pc:sp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2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4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8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4:15:59.671" v="52" actId="1035"/>
          <ac:graphicFrameMkLst>
            <pc:docMk/>
            <pc:sldMk cId="4202450062" sldId="266"/>
            <ac:graphicFrameMk id="10" creationId="{00000000-0000-0000-0000-000000000000}"/>
          </ac:graphicFrameMkLst>
        </pc:graphicFrameChg>
      </pc:sldChg>
      <pc:sldChg chg="addSp modSp">
        <pc:chgData name="Ievgen Mazurenko" userId="4185c6a9-d9fa-4e93-b81d-6e357a40a254" providerId="ADAL" clId="{F6776719-2B8D-41D9-B2D6-5E103215DBE2}" dt="2018-07-29T12:10:59.171" v="12"/>
        <pc:sldMkLst>
          <pc:docMk/>
          <pc:sldMk cId="3155947045" sldId="267"/>
        </pc:sldMkLst>
        <pc:spChg chg="mod">
          <ac:chgData name="Ievgen Mazurenko" userId="4185c6a9-d9fa-4e93-b81d-6e357a40a254" providerId="ADAL" clId="{F6776719-2B8D-41D9-B2D6-5E103215DBE2}" dt="2018-07-29T12:09:23.815" v="3" actId="1076"/>
          <ac:spMkLst>
            <pc:docMk/>
            <pc:sldMk cId="3155947045" sldId="267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09:23.815" v="3" actId="1076"/>
          <ac:spMkLst>
            <pc:docMk/>
            <pc:sldMk cId="3155947045" sldId="267"/>
            <ac:spMk id="7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09:28.669" v="4" actId="1076"/>
          <ac:spMkLst>
            <pc:docMk/>
            <pc:sldMk cId="3155947045" sldId="267"/>
            <ac:spMk id="9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09:13.578" v="1" actId="1076"/>
          <ac:spMkLst>
            <pc:docMk/>
            <pc:sldMk cId="3155947045" sldId="267"/>
            <ac:spMk id="10" creationId="{00000000-0000-0000-0000-000000000000}"/>
          </ac:spMkLst>
        </pc:spChg>
        <pc:spChg chg="add">
          <ac:chgData name="Ievgen Mazurenko" userId="4185c6a9-d9fa-4e93-b81d-6e357a40a254" providerId="ADAL" clId="{F6776719-2B8D-41D9-B2D6-5E103215DBE2}" dt="2018-07-29T12:10:59.171" v="12"/>
          <ac:spMkLst>
            <pc:docMk/>
            <pc:sldMk cId="3155947045" sldId="267"/>
            <ac:spMk id="11" creationId="{D6127768-4503-4057-BA9D-B39C4D1E5459}"/>
          </ac:spMkLst>
        </pc:spChg>
        <pc:spChg chg="add">
          <ac:chgData name="Ievgen Mazurenko" userId="4185c6a9-d9fa-4e93-b81d-6e357a40a254" providerId="ADAL" clId="{F6776719-2B8D-41D9-B2D6-5E103215DBE2}" dt="2018-07-29T12:10:59.171" v="12"/>
          <ac:spMkLst>
            <pc:docMk/>
            <pc:sldMk cId="3155947045" sldId="267"/>
            <ac:spMk id="12" creationId="{01766457-269D-4579-B1BC-6DB2E70A775A}"/>
          </ac:spMkLst>
        </pc:spChg>
        <pc:graphicFrameChg chg="mod">
          <ac:chgData name="Ievgen Mazurenko" userId="4185c6a9-d9fa-4e93-b81d-6e357a40a254" providerId="ADAL" clId="{F6776719-2B8D-41D9-B2D6-5E103215DBE2}" dt="2018-07-29T12:10:47.617" v="11" actId="1076"/>
          <ac:graphicFrameMkLst>
            <pc:docMk/>
            <pc:sldMk cId="3155947045" sldId="267"/>
            <ac:graphicFrameMk id="2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2:09:13.578" v="1" actId="1076"/>
          <ac:graphicFrameMkLst>
            <pc:docMk/>
            <pc:sldMk cId="3155947045" sldId="267"/>
            <ac:graphicFrameMk id="8" creationId="{00000000-0000-0000-0000-000000000000}"/>
          </ac:graphicFrameMkLst>
        </pc:graphicFrameChg>
      </pc:sldChg>
      <pc:sldChg chg="addSp delSp">
        <pc:chgData name="Ievgen Mazurenko" userId="4185c6a9-d9fa-4e93-b81d-6e357a40a254" providerId="ADAL" clId="{F6776719-2B8D-41D9-B2D6-5E103215DBE2}" dt="2018-07-29T14:11:49.203" v="37"/>
        <pc:sldMkLst>
          <pc:docMk/>
          <pc:sldMk cId="1403930901" sldId="268"/>
        </pc:sldMkLst>
        <pc:spChg chg="add del">
          <ac:chgData name="Ievgen Mazurenko" userId="4185c6a9-d9fa-4e93-b81d-6e357a40a254" providerId="ADAL" clId="{F6776719-2B8D-41D9-B2D6-5E103215DBE2}" dt="2018-07-29T14:11:49.203" v="37"/>
          <ac:spMkLst>
            <pc:docMk/>
            <pc:sldMk cId="1403930901" sldId="268"/>
            <ac:spMk id="6" creationId="{F69AE9E3-D295-498E-8374-4AACF69491C5}"/>
          </ac:spMkLst>
        </pc:spChg>
      </pc:sldChg>
      <pc:sldChg chg="addSp modSp">
        <pc:chgData name="Ievgen Mazurenko" userId="4185c6a9-d9fa-4e93-b81d-6e357a40a254" providerId="ADAL" clId="{F6776719-2B8D-41D9-B2D6-5E103215DBE2}" dt="2018-07-29T12:14:16.618" v="29"/>
        <pc:sldMkLst>
          <pc:docMk/>
          <pc:sldMk cId="1765465238" sldId="269"/>
        </pc:sldMkLst>
        <pc:spChg chg="mod">
          <ac:chgData name="Ievgen Mazurenko" userId="4185c6a9-d9fa-4e93-b81d-6e357a40a254" providerId="ADAL" clId="{F6776719-2B8D-41D9-B2D6-5E103215DBE2}" dt="2018-07-29T12:13:42.703" v="24" actId="1076"/>
          <ac:spMkLst>
            <pc:docMk/>
            <pc:sldMk cId="1765465238" sldId="269"/>
            <ac:spMk id="4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3:42.703" v="24" actId="1076"/>
          <ac:spMkLst>
            <pc:docMk/>
            <pc:sldMk cId="1765465238" sldId="269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3:25.557" v="21" actId="1076"/>
          <ac:spMkLst>
            <pc:docMk/>
            <pc:sldMk cId="1765465238" sldId="269"/>
            <ac:spMk id="6" creationId="{00000000-0000-0000-0000-000000000000}"/>
          </ac:spMkLst>
        </pc:spChg>
        <pc:spChg chg="add">
          <ac:chgData name="Ievgen Mazurenko" userId="4185c6a9-d9fa-4e93-b81d-6e357a40a254" providerId="ADAL" clId="{F6776719-2B8D-41D9-B2D6-5E103215DBE2}" dt="2018-07-29T12:14:16.618" v="29"/>
          <ac:spMkLst>
            <pc:docMk/>
            <pc:sldMk cId="1765465238" sldId="269"/>
            <ac:spMk id="8" creationId="{34DC5743-9E2D-4433-88A6-EDC6004C33A0}"/>
          </ac:spMkLst>
        </pc:spChg>
        <pc:spChg chg="add">
          <ac:chgData name="Ievgen Mazurenko" userId="4185c6a9-d9fa-4e93-b81d-6e357a40a254" providerId="ADAL" clId="{F6776719-2B8D-41D9-B2D6-5E103215DBE2}" dt="2018-07-29T12:14:16.618" v="29"/>
          <ac:spMkLst>
            <pc:docMk/>
            <pc:sldMk cId="1765465238" sldId="269"/>
            <ac:spMk id="9" creationId="{88DFCFAD-9A6A-4089-BBCD-45964CE79DA7}"/>
          </ac:spMkLst>
        </pc:spChg>
        <pc:spChg chg="mod">
          <ac:chgData name="Ievgen Mazurenko" userId="4185c6a9-d9fa-4e93-b81d-6e357a40a254" providerId="ADAL" clId="{F6776719-2B8D-41D9-B2D6-5E103215DBE2}" dt="2018-07-29T12:13:34.007" v="23" actId="20577"/>
          <ac:spMkLst>
            <pc:docMk/>
            <pc:sldMk cId="1765465238" sldId="269"/>
            <ac:spMk id="12" creationId="{00000000-0000-0000-0000-000000000000}"/>
          </ac:spMkLst>
        </pc:spChg>
        <pc:graphicFrameChg chg="mod">
          <ac:chgData name="Ievgen Mazurenko" userId="4185c6a9-d9fa-4e93-b81d-6e357a40a254" providerId="ADAL" clId="{F6776719-2B8D-41D9-B2D6-5E103215DBE2}" dt="2018-07-29T12:14:08.906" v="28" actId="1076"/>
          <ac:graphicFrameMkLst>
            <pc:docMk/>
            <pc:sldMk cId="1765465238" sldId="269"/>
            <ac:graphicFrameMk id="3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2:13:25.557" v="21" actId="1076"/>
          <ac:graphicFrameMkLst>
            <pc:docMk/>
            <pc:sldMk cId="1765465238" sldId="269"/>
            <ac:graphicFrameMk id="7" creationId="{00000000-0000-0000-0000-000000000000}"/>
          </ac:graphicFrameMkLst>
        </pc:graphicFrameChg>
      </pc:sldChg>
      <pc:sldChg chg="addSp modSp">
        <pc:chgData name="Ievgen Mazurenko" userId="4185c6a9-d9fa-4e93-b81d-6e357a40a254" providerId="ADAL" clId="{F6776719-2B8D-41D9-B2D6-5E103215DBE2}" dt="2018-07-29T12:12:30.585" v="20"/>
        <pc:sldMkLst>
          <pc:docMk/>
          <pc:sldMk cId="1506370498" sldId="270"/>
        </pc:sldMkLst>
        <pc:spChg chg="mod">
          <ac:chgData name="Ievgen Mazurenko" userId="4185c6a9-d9fa-4e93-b81d-6e357a40a254" providerId="ADAL" clId="{F6776719-2B8D-41D9-B2D6-5E103215DBE2}" dt="2018-07-29T12:11:53.561" v="15" actId="1076"/>
          <ac:spMkLst>
            <pc:docMk/>
            <pc:sldMk cId="1506370498" sldId="270"/>
            <ac:spMk id="5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1:53.561" v="15" actId="1076"/>
          <ac:spMkLst>
            <pc:docMk/>
            <pc:sldMk cId="1506370498" sldId="270"/>
            <ac:spMk id="7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1:41.192" v="13" actId="1076"/>
          <ac:spMkLst>
            <pc:docMk/>
            <pc:sldMk cId="1506370498" sldId="270"/>
            <ac:spMk id="9" creationId="{00000000-0000-0000-0000-000000000000}"/>
          </ac:spMkLst>
        </pc:spChg>
        <pc:spChg chg="mod">
          <ac:chgData name="Ievgen Mazurenko" userId="4185c6a9-d9fa-4e93-b81d-6e357a40a254" providerId="ADAL" clId="{F6776719-2B8D-41D9-B2D6-5E103215DBE2}" dt="2018-07-29T12:11:45.362" v="14" actId="1076"/>
          <ac:spMkLst>
            <pc:docMk/>
            <pc:sldMk cId="1506370498" sldId="270"/>
            <ac:spMk id="10" creationId="{00000000-0000-0000-0000-000000000000}"/>
          </ac:spMkLst>
        </pc:spChg>
        <pc:spChg chg="add">
          <ac:chgData name="Ievgen Mazurenko" userId="4185c6a9-d9fa-4e93-b81d-6e357a40a254" providerId="ADAL" clId="{F6776719-2B8D-41D9-B2D6-5E103215DBE2}" dt="2018-07-29T12:12:30.585" v="20"/>
          <ac:spMkLst>
            <pc:docMk/>
            <pc:sldMk cId="1506370498" sldId="270"/>
            <ac:spMk id="11" creationId="{428AD327-FEA7-410A-AA4B-D6018321BB09}"/>
          </ac:spMkLst>
        </pc:spChg>
        <pc:spChg chg="add">
          <ac:chgData name="Ievgen Mazurenko" userId="4185c6a9-d9fa-4e93-b81d-6e357a40a254" providerId="ADAL" clId="{F6776719-2B8D-41D9-B2D6-5E103215DBE2}" dt="2018-07-29T12:12:30.585" v="20"/>
          <ac:spMkLst>
            <pc:docMk/>
            <pc:sldMk cId="1506370498" sldId="270"/>
            <ac:spMk id="12" creationId="{F6418A48-34F6-4507-90E0-C2882552FBF2}"/>
          </ac:spMkLst>
        </pc:spChg>
        <pc:graphicFrameChg chg="mod">
          <ac:chgData name="Ievgen Mazurenko" userId="4185c6a9-d9fa-4e93-b81d-6e357a40a254" providerId="ADAL" clId="{F6776719-2B8D-41D9-B2D6-5E103215DBE2}" dt="2018-07-29T12:12:18.924" v="19" actId="1076"/>
          <ac:graphicFrameMkLst>
            <pc:docMk/>
            <pc:sldMk cId="1506370498" sldId="270"/>
            <ac:graphicFrameMk id="3" creationId="{00000000-0000-0000-0000-000000000000}"/>
          </ac:graphicFrameMkLst>
        </pc:graphicFrameChg>
        <pc:graphicFrameChg chg="mod">
          <ac:chgData name="Ievgen Mazurenko" userId="4185c6a9-d9fa-4e93-b81d-6e357a40a254" providerId="ADAL" clId="{F6776719-2B8D-41D9-B2D6-5E103215DBE2}" dt="2018-07-29T12:11:45.362" v="14" actId="1076"/>
          <ac:graphicFrameMkLst>
            <pc:docMk/>
            <pc:sldMk cId="1506370498" sldId="270"/>
            <ac:graphicFrameMk id="8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39EF0-EB14-49D1-A3EE-8E1F3F03582C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60F85-5E93-4C1F-92CD-A924E5F22F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80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44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0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99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13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0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5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2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32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57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54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6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CDBA2-2219-46C8-9ABE-4CD539511C98}" type="datetimeFigureOut">
              <a:rPr lang="en-GB" smtClean="0"/>
              <a:t>24/10/2018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6B24-8B45-4421-AEE9-E688B7E279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69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864636"/>
              </p:ext>
            </p:extLst>
          </p:nvPr>
        </p:nvGraphicFramePr>
        <p:xfrm>
          <a:off x="2787504" y="3278267"/>
          <a:ext cx="3659188" cy="365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Graph" r:id="rId3" imgW="2879640" imgH="2879640" progId="Origin50.Graph">
                  <p:embed/>
                </p:oleObj>
              </mc:Choice>
              <mc:Fallback>
                <p:oleObj name="Graph" r:id="rId3" imgW="2879640" imgH="2879640" progId="Origin50.Graph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87504" y="3278267"/>
                        <a:ext cx="3659188" cy="365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190472"/>
              </p:ext>
            </p:extLst>
          </p:nvPr>
        </p:nvGraphicFramePr>
        <p:xfrm>
          <a:off x="6456363" y="3278267"/>
          <a:ext cx="3659188" cy="365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Graph" r:id="rId5" imgW="2879640" imgH="2879640" progId="Origin50.Graph">
                  <p:embed/>
                </p:oleObj>
              </mc:Choice>
              <mc:Fallback>
                <p:oleObj name="Graph" r:id="rId5" imgW="2879640" imgH="2879640" progId="Origin50.Graph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56363" y="3278267"/>
                        <a:ext cx="3659188" cy="365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2450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Graph</vt:lpstr>
      <vt:lpstr>PowerPoint Presentation</vt:lpstr>
    </vt:vector>
  </TitlesOfParts>
  <Company>University of Leeds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Ievgen Mazurenko</dc:creator>
  <cp:lastModifiedBy>Ievgen Mazurenko</cp:lastModifiedBy>
  <cp:revision>100</cp:revision>
  <dcterms:created xsi:type="dcterms:W3CDTF">2018-06-19T10:35:26Z</dcterms:created>
  <dcterms:modified xsi:type="dcterms:W3CDTF">2018-10-24T15:01:00Z</dcterms:modified>
</cp:coreProperties>
</file>