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9C9"/>
    <a:srgbClr val="00459F"/>
    <a:srgbClr val="71FA66"/>
    <a:srgbClr val="FFC000"/>
    <a:srgbClr val="025ABD"/>
    <a:srgbClr val="4BC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24" autoAdjust="0"/>
  </p:normalViewPr>
  <p:slideViewPr>
    <p:cSldViewPr snapToGrid="0">
      <p:cViewPr varScale="1">
        <p:scale>
          <a:sx n="104" d="100"/>
          <a:sy n="104" d="100"/>
        </p:scale>
        <p:origin x="834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evgen Mazurenko" userId="4185c6a9-d9fa-4e93-b81d-6e357a40a254" providerId="ADAL" clId="{DAB8576C-065B-48DF-AB07-DF80EF6B7966}"/>
    <pc:docChg chg="undo custSel modSld">
      <pc:chgData name="Ievgen Mazurenko" userId="4185c6a9-d9fa-4e93-b81d-6e357a40a254" providerId="ADAL" clId="{DAB8576C-065B-48DF-AB07-DF80EF6B7966}" dt="2018-07-29T20:54:49.402" v="85" actId="14100"/>
      <pc:docMkLst>
        <pc:docMk/>
      </pc:docMkLst>
      <pc:sldChg chg="addSp delSp modSp">
        <pc:chgData name="Ievgen Mazurenko" userId="4185c6a9-d9fa-4e93-b81d-6e357a40a254" providerId="ADAL" clId="{DAB8576C-065B-48DF-AB07-DF80EF6B7966}" dt="2018-07-29T20:54:49.402" v="85" actId="14100"/>
        <pc:sldMkLst>
          <pc:docMk/>
          <pc:sldMk cId="3768477497" sldId="265"/>
        </pc:sldMkLst>
        <pc:spChg chg="mod">
          <ac:chgData name="Ievgen Mazurenko" userId="4185c6a9-d9fa-4e93-b81d-6e357a40a254" providerId="ADAL" clId="{DAB8576C-065B-48DF-AB07-DF80EF6B7966}" dt="2018-07-29T20:52:03.239" v="30" actId="1076"/>
          <ac:spMkLst>
            <pc:docMk/>
            <pc:sldMk cId="3768477497" sldId="265"/>
            <ac:spMk id="10" creationId="{00000000-0000-0000-0000-000000000000}"/>
          </ac:spMkLst>
        </pc:spChg>
        <pc:spChg chg="del">
          <ac:chgData name="Ievgen Mazurenko" userId="4185c6a9-d9fa-4e93-b81d-6e357a40a254" providerId="ADAL" clId="{DAB8576C-065B-48DF-AB07-DF80EF6B7966}" dt="2018-07-29T20:52:24.649" v="33" actId="478"/>
          <ac:spMkLst>
            <pc:docMk/>
            <pc:sldMk cId="3768477497" sldId="265"/>
            <ac:spMk id="11" creationId="{00000000-0000-0000-0000-000000000000}"/>
          </ac:spMkLst>
        </pc:spChg>
        <pc:spChg chg="mod">
          <ac:chgData name="Ievgen Mazurenko" userId="4185c6a9-d9fa-4e93-b81d-6e357a40a254" providerId="ADAL" clId="{DAB8576C-065B-48DF-AB07-DF80EF6B7966}" dt="2018-07-29T20:54:19.855" v="67" actId="1076"/>
          <ac:spMkLst>
            <pc:docMk/>
            <pc:sldMk cId="3768477497" sldId="265"/>
            <ac:spMk id="18" creationId="{00000000-0000-0000-0000-000000000000}"/>
          </ac:spMkLst>
        </pc:spChg>
        <pc:spChg chg="mod">
          <ac:chgData name="Ievgen Mazurenko" userId="4185c6a9-d9fa-4e93-b81d-6e357a40a254" providerId="ADAL" clId="{DAB8576C-065B-48DF-AB07-DF80EF6B7966}" dt="2018-07-29T20:53:22.431" v="48" actId="1076"/>
          <ac:spMkLst>
            <pc:docMk/>
            <pc:sldMk cId="3768477497" sldId="265"/>
            <ac:spMk id="23" creationId="{00000000-0000-0000-0000-000000000000}"/>
          </ac:spMkLst>
        </pc:spChg>
        <pc:spChg chg="mod">
          <ac:chgData name="Ievgen Mazurenko" userId="4185c6a9-d9fa-4e93-b81d-6e357a40a254" providerId="ADAL" clId="{DAB8576C-065B-48DF-AB07-DF80EF6B7966}" dt="2018-07-29T20:52:58.198" v="42" actId="14100"/>
          <ac:spMkLst>
            <pc:docMk/>
            <pc:sldMk cId="3768477497" sldId="265"/>
            <ac:spMk id="29" creationId="{00000000-0000-0000-0000-000000000000}"/>
          </ac:spMkLst>
        </pc:spChg>
        <pc:spChg chg="mod">
          <ac:chgData name="Ievgen Mazurenko" userId="4185c6a9-d9fa-4e93-b81d-6e357a40a254" providerId="ADAL" clId="{DAB8576C-065B-48DF-AB07-DF80EF6B7966}" dt="2018-07-29T20:53:13.334" v="45" actId="1076"/>
          <ac:spMkLst>
            <pc:docMk/>
            <pc:sldMk cId="3768477497" sldId="265"/>
            <ac:spMk id="34" creationId="{00000000-0000-0000-0000-000000000000}"/>
          </ac:spMkLst>
        </pc:spChg>
        <pc:spChg chg="mod">
          <ac:chgData name="Ievgen Mazurenko" userId="4185c6a9-d9fa-4e93-b81d-6e357a40a254" providerId="ADAL" clId="{DAB8576C-065B-48DF-AB07-DF80EF6B7966}" dt="2018-07-29T20:52:29.971" v="34" actId="1076"/>
          <ac:spMkLst>
            <pc:docMk/>
            <pc:sldMk cId="3768477497" sldId="265"/>
            <ac:spMk id="38" creationId="{00000000-0000-0000-0000-000000000000}"/>
          </ac:spMkLst>
        </pc:spChg>
        <pc:spChg chg="mod">
          <ac:chgData name="Ievgen Mazurenko" userId="4185c6a9-d9fa-4e93-b81d-6e357a40a254" providerId="ADAL" clId="{DAB8576C-065B-48DF-AB07-DF80EF6B7966}" dt="2018-07-29T20:50:59.636" v="5" actId="1076"/>
          <ac:spMkLst>
            <pc:docMk/>
            <pc:sldMk cId="3768477497" sldId="265"/>
            <ac:spMk id="41" creationId="{A0657BB1-8DCB-4F2D-9A23-AB01CE870CB5}"/>
          </ac:spMkLst>
        </pc:spChg>
        <pc:spChg chg="add mod">
          <ac:chgData name="Ievgen Mazurenko" userId="4185c6a9-d9fa-4e93-b81d-6e357a40a254" providerId="ADAL" clId="{DAB8576C-065B-48DF-AB07-DF80EF6B7966}" dt="2018-07-29T20:53:48.585" v="64" actId="1076"/>
          <ac:spMkLst>
            <pc:docMk/>
            <pc:sldMk cId="3768477497" sldId="265"/>
            <ac:spMk id="42" creationId="{CEE658BF-A01E-473E-9534-E86D7ABD32E3}"/>
          </ac:spMkLst>
        </pc:spChg>
        <pc:spChg chg="add mod">
          <ac:chgData name="Ievgen Mazurenko" userId="4185c6a9-d9fa-4e93-b81d-6e357a40a254" providerId="ADAL" clId="{DAB8576C-065B-48DF-AB07-DF80EF6B7966}" dt="2018-07-29T20:54:39.529" v="83" actId="1076"/>
          <ac:spMkLst>
            <pc:docMk/>
            <pc:sldMk cId="3768477497" sldId="265"/>
            <ac:spMk id="46" creationId="{6C8B901D-BB0C-4702-A1CF-852134893417}"/>
          </ac:spMkLst>
        </pc:spChg>
        <pc:picChg chg="del">
          <ac:chgData name="Ievgen Mazurenko" userId="4185c6a9-d9fa-4e93-b81d-6e357a40a254" providerId="ADAL" clId="{DAB8576C-065B-48DF-AB07-DF80EF6B7966}" dt="2018-07-29T20:50:39.124" v="1" actId="478"/>
          <ac:picMkLst>
            <pc:docMk/>
            <pc:sldMk cId="3768477497" sldId="265"/>
            <ac:picMk id="4" creationId="{00000000-0000-0000-0000-000000000000}"/>
          </ac:picMkLst>
        </pc:picChg>
        <pc:picChg chg="add mod ord">
          <ac:chgData name="Ievgen Mazurenko" userId="4185c6a9-d9fa-4e93-b81d-6e357a40a254" providerId="ADAL" clId="{DAB8576C-065B-48DF-AB07-DF80EF6B7966}" dt="2018-07-29T20:51:44.826" v="24" actId="171"/>
          <ac:picMkLst>
            <pc:docMk/>
            <pc:sldMk cId="3768477497" sldId="265"/>
            <ac:picMk id="5" creationId="{3E4B645B-2D26-40CA-8B17-DCFD4B64B428}"/>
          </ac:picMkLst>
        </pc:picChg>
        <pc:cxnChg chg="del">
          <ac:chgData name="Ievgen Mazurenko" userId="4185c6a9-d9fa-4e93-b81d-6e357a40a254" providerId="ADAL" clId="{DAB8576C-065B-48DF-AB07-DF80EF6B7966}" dt="2018-07-29T20:52:36.507" v="36" actId="478"/>
          <ac:cxnSpMkLst>
            <pc:docMk/>
            <pc:sldMk cId="3768477497" sldId="265"/>
            <ac:cxnSpMk id="6" creationId="{00000000-0000-0000-0000-000000000000}"/>
          </ac:cxnSpMkLst>
        </pc:cxnChg>
        <pc:cxnChg chg="del">
          <ac:chgData name="Ievgen Mazurenko" userId="4185c6a9-d9fa-4e93-b81d-6e357a40a254" providerId="ADAL" clId="{DAB8576C-065B-48DF-AB07-DF80EF6B7966}" dt="2018-07-29T20:52:35.401" v="35" actId="478"/>
          <ac:cxnSpMkLst>
            <pc:docMk/>
            <pc:sldMk cId="3768477497" sldId="265"/>
            <ac:cxnSpMk id="8" creationId="{00000000-0000-0000-0000-000000000000}"/>
          </ac:cxnSpMkLst>
        </pc:cxnChg>
        <pc:cxnChg chg="mod">
          <ac:chgData name="Ievgen Mazurenko" userId="4185c6a9-d9fa-4e93-b81d-6e357a40a254" providerId="ADAL" clId="{DAB8576C-065B-48DF-AB07-DF80EF6B7966}" dt="2018-07-29T20:52:07.935" v="31" actId="14100"/>
          <ac:cxnSpMkLst>
            <pc:docMk/>
            <pc:sldMk cId="3768477497" sldId="265"/>
            <ac:cxnSpMk id="12" creationId="{00000000-0000-0000-0000-000000000000}"/>
          </ac:cxnSpMkLst>
        </pc:cxnChg>
        <pc:cxnChg chg="mod">
          <ac:chgData name="Ievgen Mazurenko" userId="4185c6a9-d9fa-4e93-b81d-6e357a40a254" providerId="ADAL" clId="{DAB8576C-065B-48DF-AB07-DF80EF6B7966}" dt="2018-07-29T20:52:14.635" v="32" actId="14100"/>
          <ac:cxnSpMkLst>
            <pc:docMk/>
            <pc:sldMk cId="3768477497" sldId="265"/>
            <ac:cxnSpMk id="14" creationId="{00000000-0000-0000-0000-000000000000}"/>
          </ac:cxnSpMkLst>
        </pc:cxnChg>
        <pc:cxnChg chg="mod">
          <ac:chgData name="Ievgen Mazurenko" userId="4185c6a9-d9fa-4e93-b81d-6e357a40a254" providerId="ADAL" clId="{DAB8576C-065B-48DF-AB07-DF80EF6B7966}" dt="2018-07-29T20:54:17.751" v="66" actId="14100"/>
          <ac:cxnSpMkLst>
            <pc:docMk/>
            <pc:sldMk cId="3768477497" sldId="265"/>
            <ac:cxnSpMk id="21" creationId="{00000000-0000-0000-0000-000000000000}"/>
          </ac:cxnSpMkLst>
        </pc:cxnChg>
        <pc:cxnChg chg="mod">
          <ac:chgData name="Ievgen Mazurenko" userId="4185c6a9-d9fa-4e93-b81d-6e357a40a254" providerId="ADAL" clId="{DAB8576C-065B-48DF-AB07-DF80EF6B7966}" dt="2018-07-29T20:53:20.573" v="47" actId="14100"/>
          <ac:cxnSpMkLst>
            <pc:docMk/>
            <pc:sldMk cId="3768477497" sldId="265"/>
            <ac:cxnSpMk id="24" creationId="{00000000-0000-0000-0000-000000000000}"/>
          </ac:cxnSpMkLst>
        </pc:cxnChg>
        <pc:cxnChg chg="mod">
          <ac:chgData name="Ievgen Mazurenko" userId="4185c6a9-d9fa-4e93-b81d-6e357a40a254" providerId="ADAL" clId="{DAB8576C-065B-48DF-AB07-DF80EF6B7966}" dt="2018-07-29T20:52:50.685" v="40" actId="1076"/>
          <ac:cxnSpMkLst>
            <pc:docMk/>
            <pc:sldMk cId="3768477497" sldId="265"/>
            <ac:cxnSpMk id="30" creationId="{00000000-0000-0000-0000-000000000000}"/>
          </ac:cxnSpMkLst>
        </pc:cxnChg>
        <pc:cxnChg chg="mod">
          <ac:chgData name="Ievgen Mazurenko" userId="4185c6a9-d9fa-4e93-b81d-6e357a40a254" providerId="ADAL" clId="{DAB8576C-065B-48DF-AB07-DF80EF6B7966}" dt="2018-07-29T20:54:45.151" v="84" actId="14100"/>
          <ac:cxnSpMkLst>
            <pc:docMk/>
            <pc:sldMk cId="3768477497" sldId="265"/>
            <ac:cxnSpMk id="36" creationId="{00000000-0000-0000-0000-000000000000}"/>
          </ac:cxnSpMkLst>
        </pc:cxnChg>
        <pc:cxnChg chg="mod">
          <ac:chgData name="Ievgen Mazurenko" userId="4185c6a9-d9fa-4e93-b81d-6e357a40a254" providerId="ADAL" clId="{DAB8576C-065B-48DF-AB07-DF80EF6B7966}" dt="2018-07-29T20:54:49.402" v="85" actId="14100"/>
          <ac:cxnSpMkLst>
            <pc:docMk/>
            <pc:sldMk cId="3768477497" sldId="265"/>
            <ac:cxnSpMk id="37" creationId="{00000000-0000-0000-0000-000000000000}"/>
          </ac:cxnSpMkLst>
        </pc:cxnChg>
        <pc:cxnChg chg="mod">
          <ac:chgData name="Ievgen Mazurenko" userId="4185c6a9-d9fa-4e93-b81d-6e357a40a254" providerId="ADAL" clId="{DAB8576C-065B-48DF-AB07-DF80EF6B7966}" dt="2018-07-29T20:52:29.971" v="34" actId="1076"/>
          <ac:cxnSpMkLst>
            <pc:docMk/>
            <pc:sldMk cId="3768477497" sldId="265"/>
            <ac:cxnSpMk id="39" creationId="{00000000-0000-0000-0000-000000000000}"/>
          </ac:cxnSpMkLst>
        </pc:cxnChg>
        <pc:cxnChg chg="add mod">
          <ac:chgData name="Ievgen Mazurenko" userId="4185c6a9-d9fa-4e93-b81d-6e357a40a254" providerId="ADAL" clId="{DAB8576C-065B-48DF-AB07-DF80EF6B7966}" dt="2018-07-29T20:53:46.327" v="63" actId="14100"/>
          <ac:cxnSpMkLst>
            <pc:docMk/>
            <pc:sldMk cId="3768477497" sldId="265"/>
            <ac:cxnSpMk id="43" creationId="{7501F5A4-966B-403D-8FCD-91B4A6FD0E9A}"/>
          </ac:cxnSpMkLst>
        </pc:cxnChg>
        <pc:cxnChg chg="add mod">
          <ac:chgData name="Ievgen Mazurenko" userId="4185c6a9-d9fa-4e93-b81d-6e357a40a254" providerId="ADAL" clId="{DAB8576C-065B-48DF-AB07-DF80EF6B7966}" dt="2018-07-29T20:54:28.849" v="70" actId="14100"/>
          <ac:cxnSpMkLst>
            <pc:docMk/>
            <pc:sldMk cId="3768477497" sldId="265"/>
            <ac:cxnSpMk id="47" creationId="{1AD6F3F3-E049-4E4F-97F9-DCB45685A9BF}"/>
          </ac:cxnSpMkLst>
        </pc:cxnChg>
      </pc:sldChg>
    </pc:docChg>
  </pc:docChgLst>
  <pc:docChgLst>
    <pc:chgData name="Ievgen Mazurenko" userId="4185c6a9-d9fa-4e93-b81d-6e357a40a254" providerId="ADAL" clId="{F6776719-2B8D-41D9-B2D6-5E103215DBE2}"/>
    <pc:docChg chg="custSel modSld">
      <pc:chgData name="Ievgen Mazurenko" userId="4185c6a9-d9fa-4e93-b81d-6e357a40a254" providerId="ADAL" clId="{F6776719-2B8D-41D9-B2D6-5E103215DBE2}" dt="2018-07-29T14:15:59.671" v="52" actId="1035"/>
      <pc:docMkLst>
        <pc:docMk/>
      </pc:docMkLst>
      <pc:sldChg chg="addSp delSp modSp">
        <pc:chgData name="Ievgen Mazurenko" userId="4185c6a9-d9fa-4e93-b81d-6e357a40a254" providerId="ADAL" clId="{F6776719-2B8D-41D9-B2D6-5E103215DBE2}" dt="2018-07-29T14:15:59.671" v="52" actId="1035"/>
        <pc:sldMkLst>
          <pc:docMk/>
          <pc:sldMk cId="4202450062" sldId="266"/>
        </pc:sldMkLst>
        <pc:spChg chg="del">
          <ac:chgData name="Ievgen Mazurenko" userId="4185c6a9-d9fa-4e93-b81d-6e357a40a254" providerId="ADAL" clId="{F6776719-2B8D-41D9-B2D6-5E103215DBE2}" dt="2018-07-29T14:11:09.255" v="31" actId="478"/>
          <ac:spMkLst>
            <pc:docMk/>
            <pc:sldMk cId="4202450062" sldId="266"/>
            <ac:spMk id="5" creationId="{00000000-0000-0000-0000-000000000000}"/>
          </ac:spMkLst>
        </pc:spChg>
        <pc:spChg chg="mod">
          <ac:chgData name="Ievgen Mazurenko" userId="4185c6a9-d9fa-4e93-b81d-6e357a40a254" providerId="ADAL" clId="{F6776719-2B8D-41D9-B2D6-5E103215DBE2}" dt="2018-07-29T14:11:02.835" v="30" actId="1076"/>
          <ac:spMkLst>
            <pc:docMk/>
            <pc:sldMk cId="4202450062" sldId="266"/>
            <ac:spMk id="6" creationId="{00000000-0000-0000-0000-000000000000}"/>
          </ac:spMkLst>
        </pc:spChg>
        <pc:spChg chg="del">
          <ac:chgData name="Ievgen Mazurenko" userId="4185c6a9-d9fa-4e93-b81d-6e357a40a254" providerId="ADAL" clId="{F6776719-2B8D-41D9-B2D6-5E103215DBE2}" dt="2018-07-29T14:11:14.369" v="33" actId="478"/>
          <ac:spMkLst>
            <pc:docMk/>
            <pc:sldMk cId="4202450062" sldId="266"/>
            <ac:spMk id="9" creationId="{00000000-0000-0000-0000-000000000000}"/>
          </ac:spMkLst>
        </pc:spChg>
        <pc:spChg chg="del">
          <ac:chgData name="Ievgen Mazurenko" userId="4185c6a9-d9fa-4e93-b81d-6e357a40a254" providerId="ADAL" clId="{F6776719-2B8D-41D9-B2D6-5E103215DBE2}" dt="2018-07-29T14:11:12.083" v="32" actId="478"/>
          <ac:spMkLst>
            <pc:docMk/>
            <pc:sldMk cId="4202450062" sldId="266"/>
            <ac:spMk id="11" creationId="{00000000-0000-0000-0000-000000000000}"/>
          </ac:spMkLst>
        </pc:spChg>
        <pc:spChg chg="add mod">
          <ac:chgData name="Ievgen Mazurenko" userId="4185c6a9-d9fa-4e93-b81d-6e357a40a254" providerId="ADAL" clId="{F6776719-2B8D-41D9-B2D6-5E103215DBE2}" dt="2018-07-29T14:15:59.671" v="52" actId="1035"/>
          <ac:spMkLst>
            <pc:docMk/>
            <pc:sldMk cId="4202450062" sldId="266"/>
            <ac:spMk id="12" creationId="{BCC8E2C2-0C13-42C0-90F3-7D3104973382}"/>
          </ac:spMkLst>
        </pc:spChg>
        <pc:spChg chg="add mod">
          <ac:chgData name="Ievgen Mazurenko" userId="4185c6a9-d9fa-4e93-b81d-6e357a40a254" providerId="ADAL" clId="{F6776719-2B8D-41D9-B2D6-5E103215DBE2}" dt="2018-07-29T14:15:59.671" v="52" actId="1035"/>
          <ac:spMkLst>
            <pc:docMk/>
            <pc:sldMk cId="4202450062" sldId="266"/>
            <ac:spMk id="13" creationId="{36D479F3-5311-4248-AB24-630A4E1A4C6F}"/>
          </ac:spMkLst>
        </pc:spChg>
        <pc:spChg chg="add mod">
          <ac:chgData name="Ievgen Mazurenko" userId="4185c6a9-d9fa-4e93-b81d-6e357a40a254" providerId="ADAL" clId="{F6776719-2B8D-41D9-B2D6-5E103215DBE2}" dt="2018-07-29T14:15:59.671" v="52" actId="1035"/>
          <ac:spMkLst>
            <pc:docMk/>
            <pc:sldMk cId="4202450062" sldId="266"/>
            <ac:spMk id="14" creationId="{9C201181-135D-4ACD-A06B-D092B6D71E35}"/>
          </ac:spMkLst>
        </pc:spChg>
        <pc:spChg chg="add mod">
          <ac:chgData name="Ievgen Mazurenko" userId="4185c6a9-d9fa-4e93-b81d-6e357a40a254" providerId="ADAL" clId="{F6776719-2B8D-41D9-B2D6-5E103215DBE2}" dt="2018-07-29T14:15:59.671" v="52" actId="1035"/>
          <ac:spMkLst>
            <pc:docMk/>
            <pc:sldMk cId="4202450062" sldId="266"/>
            <ac:spMk id="15" creationId="{0ECDE0CD-5333-4128-96AB-BAA3125F7034}"/>
          </ac:spMkLst>
        </pc:spChg>
        <pc:graphicFrameChg chg="mod">
          <ac:chgData name="Ievgen Mazurenko" userId="4185c6a9-d9fa-4e93-b81d-6e357a40a254" providerId="ADAL" clId="{F6776719-2B8D-41D9-B2D6-5E103215DBE2}" dt="2018-07-29T14:15:59.671" v="52" actId="1035"/>
          <ac:graphicFrameMkLst>
            <pc:docMk/>
            <pc:sldMk cId="4202450062" sldId="266"/>
            <ac:graphicFrameMk id="2" creationId="{00000000-0000-0000-0000-000000000000}"/>
          </ac:graphicFrameMkLst>
        </pc:graphicFrameChg>
        <pc:graphicFrameChg chg="mod">
          <ac:chgData name="Ievgen Mazurenko" userId="4185c6a9-d9fa-4e93-b81d-6e357a40a254" providerId="ADAL" clId="{F6776719-2B8D-41D9-B2D6-5E103215DBE2}" dt="2018-07-29T14:15:59.671" v="52" actId="1035"/>
          <ac:graphicFrameMkLst>
            <pc:docMk/>
            <pc:sldMk cId="4202450062" sldId="266"/>
            <ac:graphicFrameMk id="4" creationId="{00000000-0000-0000-0000-000000000000}"/>
          </ac:graphicFrameMkLst>
        </pc:graphicFrameChg>
        <pc:graphicFrameChg chg="mod">
          <ac:chgData name="Ievgen Mazurenko" userId="4185c6a9-d9fa-4e93-b81d-6e357a40a254" providerId="ADAL" clId="{F6776719-2B8D-41D9-B2D6-5E103215DBE2}" dt="2018-07-29T14:15:59.671" v="52" actId="1035"/>
          <ac:graphicFrameMkLst>
            <pc:docMk/>
            <pc:sldMk cId="4202450062" sldId="266"/>
            <ac:graphicFrameMk id="8" creationId="{00000000-0000-0000-0000-000000000000}"/>
          </ac:graphicFrameMkLst>
        </pc:graphicFrameChg>
        <pc:graphicFrameChg chg="mod">
          <ac:chgData name="Ievgen Mazurenko" userId="4185c6a9-d9fa-4e93-b81d-6e357a40a254" providerId="ADAL" clId="{F6776719-2B8D-41D9-B2D6-5E103215DBE2}" dt="2018-07-29T14:15:59.671" v="52" actId="1035"/>
          <ac:graphicFrameMkLst>
            <pc:docMk/>
            <pc:sldMk cId="4202450062" sldId="266"/>
            <ac:graphicFrameMk id="10" creationId="{00000000-0000-0000-0000-000000000000}"/>
          </ac:graphicFrameMkLst>
        </pc:graphicFrameChg>
      </pc:sldChg>
      <pc:sldChg chg="addSp modSp">
        <pc:chgData name="Ievgen Mazurenko" userId="4185c6a9-d9fa-4e93-b81d-6e357a40a254" providerId="ADAL" clId="{F6776719-2B8D-41D9-B2D6-5E103215DBE2}" dt="2018-07-29T12:10:59.171" v="12"/>
        <pc:sldMkLst>
          <pc:docMk/>
          <pc:sldMk cId="3155947045" sldId="267"/>
        </pc:sldMkLst>
        <pc:spChg chg="mod">
          <ac:chgData name="Ievgen Mazurenko" userId="4185c6a9-d9fa-4e93-b81d-6e357a40a254" providerId="ADAL" clId="{F6776719-2B8D-41D9-B2D6-5E103215DBE2}" dt="2018-07-29T12:09:23.815" v="3" actId="1076"/>
          <ac:spMkLst>
            <pc:docMk/>
            <pc:sldMk cId="3155947045" sldId="267"/>
            <ac:spMk id="5" creationId="{00000000-0000-0000-0000-000000000000}"/>
          </ac:spMkLst>
        </pc:spChg>
        <pc:spChg chg="mod">
          <ac:chgData name="Ievgen Mazurenko" userId="4185c6a9-d9fa-4e93-b81d-6e357a40a254" providerId="ADAL" clId="{F6776719-2B8D-41D9-B2D6-5E103215DBE2}" dt="2018-07-29T12:09:23.815" v="3" actId="1076"/>
          <ac:spMkLst>
            <pc:docMk/>
            <pc:sldMk cId="3155947045" sldId="267"/>
            <ac:spMk id="7" creationId="{00000000-0000-0000-0000-000000000000}"/>
          </ac:spMkLst>
        </pc:spChg>
        <pc:spChg chg="mod">
          <ac:chgData name="Ievgen Mazurenko" userId="4185c6a9-d9fa-4e93-b81d-6e357a40a254" providerId="ADAL" clId="{F6776719-2B8D-41D9-B2D6-5E103215DBE2}" dt="2018-07-29T12:09:28.669" v="4" actId="1076"/>
          <ac:spMkLst>
            <pc:docMk/>
            <pc:sldMk cId="3155947045" sldId="267"/>
            <ac:spMk id="9" creationId="{00000000-0000-0000-0000-000000000000}"/>
          </ac:spMkLst>
        </pc:spChg>
        <pc:spChg chg="mod">
          <ac:chgData name="Ievgen Mazurenko" userId="4185c6a9-d9fa-4e93-b81d-6e357a40a254" providerId="ADAL" clId="{F6776719-2B8D-41D9-B2D6-5E103215DBE2}" dt="2018-07-29T12:09:13.578" v="1" actId="1076"/>
          <ac:spMkLst>
            <pc:docMk/>
            <pc:sldMk cId="3155947045" sldId="267"/>
            <ac:spMk id="10" creationId="{00000000-0000-0000-0000-000000000000}"/>
          </ac:spMkLst>
        </pc:spChg>
        <pc:spChg chg="add">
          <ac:chgData name="Ievgen Mazurenko" userId="4185c6a9-d9fa-4e93-b81d-6e357a40a254" providerId="ADAL" clId="{F6776719-2B8D-41D9-B2D6-5E103215DBE2}" dt="2018-07-29T12:10:59.171" v="12"/>
          <ac:spMkLst>
            <pc:docMk/>
            <pc:sldMk cId="3155947045" sldId="267"/>
            <ac:spMk id="11" creationId="{D6127768-4503-4057-BA9D-B39C4D1E5459}"/>
          </ac:spMkLst>
        </pc:spChg>
        <pc:spChg chg="add">
          <ac:chgData name="Ievgen Mazurenko" userId="4185c6a9-d9fa-4e93-b81d-6e357a40a254" providerId="ADAL" clId="{F6776719-2B8D-41D9-B2D6-5E103215DBE2}" dt="2018-07-29T12:10:59.171" v="12"/>
          <ac:spMkLst>
            <pc:docMk/>
            <pc:sldMk cId="3155947045" sldId="267"/>
            <ac:spMk id="12" creationId="{01766457-269D-4579-B1BC-6DB2E70A775A}"/>
          </ac:spMkLst>
        </pc:spChg>
        <pc:graphicFrameChg chg="mod">
          <ac:chgData name="Ievgen Mazurenko" userId="4185c6a9-d9fa-4e93-b81d-6e357a40a254" providerId="ADAL" clId="{F6776719-2B8D-41D9-B2D6-5E103215DBE2}" dt="2018-07-29T12:10:47.617" v="11" actId="1076"/>
          <ac:graphicFrameMkLst>
            <pc:docMk/>
            <pc:sldMk cId="3155947045" sldId="267"/>
            <ac:graphicFrameMk id="2" creationId="{00000000-0000-0000-0000-000000000000}"/>
          </ac:graphicFrameMkLst>
        </pc:graphicFrameChg>
        <pc:graphicFrameChg chg="mod">
          <ac:chgData name="Ievgen Mazurenko" userId="4185c6a9-d9fa-4e93-b81d-6e357a40a254" providerId="ADAL" clId="{F6776719-2B8D-41D9-B2D6-5E103215DBE2}" dt="2018-07-29T12:09:13.578" v="1" actId="1076"/>
          <ac:graphicFrameMkLst>
            <pc:docMk/>
            <pc:sldMk cId="3155947045" sldId="267"/>
            <ac:graphicFrameMk id="8" creationId="{00000000-0000-0000-0000-000000000000}"/>
          </ac:graphicFrameMkLst>
        </pc:graphicFrameChg>
      </pc:sldChg>
      <pc:sldChg chg="addSp delSp">
        <pc:chgData name="Ievgen Mazurenko" userId="4185c6a9-d9fa-4e93-b81d-6e357a40a254" providerId="ADAL" clId="{F6776719-2B8D-41D9-B2D6-5E103215DBE2}" dt="2018-07-29T14:11:49.203" v="37"/>
        <pc:sldMkLst>
          <pc:docMk/>
          <pc:sldMk cId="1403930901" sldId="268"/>
        </pc:sldMkLst>
        <pc:spChg chg="add del">
          <ac:chgData name="Ievgen Mazurenko" userId="4185c6a9-d9fa-4e93-b81d-6e357a40a254" providerId="ADAL" clId="{F6776719-2B8D-41D9-B2D6-5E103215DBE2}" dt="2018-07-29T14:11:49.203" v="37"/>
          <ac:spMkLst>
            <pc:docMk/>
            <pc:sldMk cId="1403930901" sldId="268"/>
            <ac:spMk id="6" creationId="{F69AE9E3-D295-498E-8374-4AACF69491C5}"/>
          </ac:spMkLst>
        </pc:spChg>
      </pc:sldChg>
      <pc:sldChg chg="addSp modSp">
        <pc:chgData name="Ievgen Mazurenko" userId="4185c6a9-d9fa-4e93-b81d-6e357a40a254" providerId="ADAL" clId="{F6776719-2B8D-41D9-B2D6-5E103215DBE2}" dt="2018-07-29T12:14:16.618" v="29"/>
        <pc:sldMkLst>
          <pc:docMk/>
          <pc:sldMk cId="1765465238" sldId="269"/>
        </pc:sldMkLst>
        <pc:spChg chg="mod">
          <ac:chgData name="Ievgen Mazurenko" userId="4185c6a9-d9fa-4e93-b81d-6e357a40a254" providerId="ADAL" clId="{F6776719-2B8D-41D9-B2D6-5E103215DBE2}" dt="2018-07-29T12:13:42.703" v="24" actId="1076"/>
          <ac:spMkLst>
            <pc:docMk/>
            <pc:sldMk cId="1765465238" sldId="269"/>
            <ac:spMk id="4" creationId="{00000000-0000-0000-0000-000000000000}"/>
          </ac:spMkLst>
        </pc:spChg>
        <pc:spChg chg="mod">
          <ac:chgData name="Ievgen Mazurenko" userId="4185c6a9-d9fa-4e93-b81d-6e357a40a254" providerId="ADAL" clId="{F6776719-2B8D-41D9-B2D6-5E103215DBE2}" dt="2018-07-29T12:13:42.703" v="24" actId="1076"/>
          <ac:spMkLst>
            <pc:docMk/>
            <pc:sldMk cId="1765465238" sldId="269"/>
            <ac:spMk id="5" creationId="{00000000-0000-0000-0000-000000000000}"/>
          </ac:spMkLst>
        </pc:spChg>
        <pc:spChg chg="mod">
          <ac:chgData name="Ievgen Mazurenko" userId="4185c6a9-d9fa-4e93-b81d-6e357a40a254" providerId="ADAL" clId="{F6776719-2B8D-41D9-B2D6-5E103215DBE2}" dt="2018-07-29T12:13:25.557" v="21" actId="1076"/>
          <ac:spMkLst>
            <pc:docMk/>
            <pc:sldMk cId="1765465238" sldId="269"/>
            <ac:spMk id="6" creationId="{00000000-0000-0000-0000-000000000000}"/>
          </ac:spMkLst>
        </pc:spChg>
        <pc:spChg chg="add">
          <ac:chgData name="Ievgen Mazurenko" userId="4185c6a9-d9fa-4e93-b81d-6e357a40a254" providerId="ADAL" clId="{F6776719-2B8D-41D9-B2D6-5E103215DBE2}" dt="2018-07-29T12:14:16.618" v="29"/>
          <ac:spMkLst>
            <pc:docMk/>
            <pc:sldMk cId="1765465238" sldId="269"/>
            <ac:spMk id="8" creationId="{34DC5743-9E2D-4433-88A6-EDC6004C33A0}"/>
          </ac:spMkLst>
        </pc:spChg>
        <pc:spChg chg="add">
          <ac:chgData name="Ievgen Mazurenko" userId="4185c6a9-d9fa-4e93-b81d-6e357a40a254" providerId="ADAL" clId="{F6776719-2B8D-41D9-B2D6-5E103215DBE2}" dt="2018-07-29T12:14:16.618" v="29"/>
          <ac:spMkLst>
            <pc:docMk/>
            <pc:sldMk cId="1765465238" sldId="269"/>
            <ac:spMk id="9" creationId="{88DFCFAD-9A6A-4089-BBCD-45964CE79DA7}"/>
          </ac:spMkLst>
        </pc:spChg>
        <pc:spChg chg="mod">
          <ac:chgData name="Ievgen Mazurenko" userId="4185c6a9-d9fa-4e93-b81d-6e357a40a254" providerId="ADAL" clId="{F6776719-2B8D-41D9-B2D6-5E103215DBE2}" dt="2018-07-29T12:13:34.007" v="23" actId="20577"/>
          <ac:spMkLst>
            <pc:docMk/>
            <pc:sldMk cId="1765465238" sldId="269"/>
            <ac:spMk id="12" creationId="{00000000-0000-0000-0000-000000000000}"/>
          </ac:spMkLst>
        </pc:spChg>
        <pc:graphicFrameChg chg="mod">
          <ac:chgData name="Ievgen Mazurenko" userId="4185c6a9-d9fa-4e93-b81d-6e357a40a254" providerId="ADAL" clId="{F6776719-2B8D-41D9-B2D6-5E103215DBE2}" dt="2018-07-29T12:14:08.906" v="28" actId="1076"/>
          <ac:graphicFrameMkLst>
            <pc:docMk/>
            <pc:sldMk cId="1765465238" sldId="269"/>
            <ac:graphicFrameMk id="3" creationId="{00000000-0000-0000-0000-000000000000}"/>
          </ac:graphicFrameMkLst>
        </pc:graphicFrameChg>
        <pc:graphicFrameChg chg="mod">
          <ac:chgData name="Ievgen Mazurenko" userId="4185c6a9-d9fa-4e93-b81d-6e357a40a254" providerId="ADAL" clId="{F6776719-2B8D-41D9-B2D6-5E103215DBE2}" dt="2018-07-29T12:13:25.557" v="21" actId="1076"/>
          <ac:graphicFrameMkLst>
            <pc:docMk/>
            <pc:sldMk cId="1765465238" sldId="269"/>
            <ac:graphicFrameMk id="7" creationId="{00000000-0000-0000-0000-000000000000}"/>
          </ac:graphicFrameMkLst>
        </pc:graphicFrameChg>
      </pc:sldChg>
      <pc:sldChg chg="addSp modSp">
        <pc:chgData name="Ievgen Mazurenko" userId="4185c6a9-d9fa-4e93-b81d-6e357a40a254" providerId="ADAL" clId="{F6776719-2B8D-41D9-B2D6-5E103215DBE2}" dt="2018-07-29T12:12:30.585" v="20"/>
        <pc:sldMkLst>
          <pc:docMk/>
          <pc:sldMk cId="1506370498" sldId="270"/>
        </pc:sldMkLst>
        <pc:spChg chg="mod">
          <ac:chgData name="Ievgen Mazurenko" userId="4185c6a9-d9fa-4e93-b81d-6e357a40a254" providerId="ADAL" clId="{F6776719-2B8D-41D9-B2D6-5E103215DBE2}" dt="2018-07-29T12:11:53.561" v="15" actId="1076"/>
          <ac:spMkLst>
            <pc:docMk/>
            <pc:sldMk cId="1506370498" sldId="270"/>
            <ac:spMk id="5" creationId="{00000000-0000-0000-0000-000000000000}"/>
          </ac:spMkLst>
        </pc:spChg>
        <pc:spChg chg="mod">
          <ac:chgData name="Ievgen Mazurenko" userId="4185c6a9-d9fa-4e93-b81d-6e357a40a254" providerId="ADAL" clId="{F6776719-2B8D-41D9-B2D6-5E103215DBE2}" dt="2018-07-29T12:11:53.561" v="15" actId="1076"/>
          <ac:spMkLst>
            <pc:docMk/>
            <pc:sldMk cId="1506370498" sldId="270"/>
            <ac:spMk id="7" creationId="{00000000-0000-0000-0000-000000000000}"/>
          </ac:spMkLst>
        </pc:spChg>
        <pc:spChg chg="mod">
          <ac:chgData name="Ievgen Mazurenko" userId="4185c6a9-d9fa-4e93-b81d-6e357a40a254" providerId="ADAL" clId="{F6776719-2B8D-41D9-B2D6-5E103215DBE2}" dt="2018-07-29T12:11:41.192" v="13" actId="1076"/>
          <ac:spMkLst>
            <pc:docMk/>
            <pc:sldMk cId="1506370498" sldId="270"/>
            <ac:spMk id="9" creationId="{00000000-0000-0000-0000-000000000000}"/>
          </ac:spMkLst>
        </pc:spChg>
        <pc:spChg chg="mod">
          <ac:chgData name="Ievgen Mazurenko" userId="4185c6a9-d9fa-4e93-b81d-6e357a40a254" providerId="ADAL" clId="{F6776719-2B8D-41D9-B2D6-5E103215DBE2}" dt="2018-07-29T12:11:45.362" v="14" actId="1076"/>
          <ac:spMkLst>
            <pc:docMk/>
            <pc:sldMk cId="1506370498" sldId="270"/>
            <ac:spMk id="10" creationId="{00000000-0000-0000-0000-000000000000}"/>
          </ac:spMkLst>
        </pc:spChg>
        <pc:spChg chg="add">
          <ac:chgData name="Ievgen Mazurenko" userId="4185c6a9-d9fa-4e93-b81d-6e357a40a254" providerId="ADAL" clId="{F6776719-2B8D-41D9-B2D6-5E103215DBE2}" dt="2018-07-29T12:12:30.585" v="20"/>
          <ac:spMkLst>
            <pc:docMk/>
            <pc:sldMk cId="1506370498" sldId="270"/>
            <ac:spMk id="11" creationId="{428AD327-FEA7-410A-AA4B-D6018321BB09}"/>
          </ac:spMkLst>
        </pc:spChg>
        <pc:spChg chg="add">
          <ac:chgData name="Ievgen Mazurenko" userId="4185c6a9-d9fa-4e93-b81d-6e357a40a254" providerId="ADAL" clId="{F6776719-2B8D-41D9-B2D6-5E103215DBE2}" dt="2018-07-29T12:12:30.585" v="20"/>
          <ac:spMkLst>
            <pc:docMk/>
            <pc:sldMk cId="1506370498" sldId="270"/>
            <ac:spMk id="12" creationId="{F6418A48-34F6-4507-90E0-C2882552FBF2}"/>
          </ac:spMkLst>
        </pc:spChg>
        <pc:graphicFrameChg chg="mod">
          <ac:chgData name="Ievgen Mazurenko" userId="4185c6a9-d9fa-4e93-b81d-6e357a40a254" providerId="ADAL" clId="{F6776719-2B8D-41D9-B2D6-5E103215DBE2}" dt="2018-07-29T12:12:18.924" v="19" actId="1076"/>
          <ac:graphicFrameMkLst>
            <pc:docMk/>
            <pc:sldMk cId="1506370498" sldId="270"/>
            <ac:graphicFrameMk id="3" creationId="{00000000-0000-0000-0000-000000000000}"/>
          </ac:graphicFrameMkLst>
        </pc:graphicFrameChg>
        <pc:graphicFrameChg chg="mod">
          <ac:chgData name="Ievgen Mazurenko" userId="4185c6a9-d9fa-4e93-b81d-6e357a40a254" providerId="ADAL" clId="{F6776719-2B8D-41D9-B2D6-5E103215DBE2}" dt="2018-07-29T12:11:45.362" v="14" actId="1076"/>
          <ac:graphicFrameMkLst>
            <pc:docMk/>
            <pc:sldMk cId="1506370498" sldId="270"/>
            <ac:graphicFrameMk id="8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39EF0-EB14-49D1-A3EE-8E1F3F03582C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60F85-5E93-4C1F-92CD-A924E5F22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801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60F85-5E93-4C1F-92CD-A924E5F22F7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58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4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40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9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1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0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5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2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32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57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543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CDBA2-2219-46C8-9ABE-4CD539511C9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E6B24-8B45-4421-AEE9-E688B7E27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69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0705" y="-581456"/>
            <a:ext cx="311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pt-BR" dirty="0">
                <a:solidFill>
                  <a:srgbClr val="000000"/>
                </a:solidFill>
                <a:latin typeface="Garamond" panose="02020404030301010803" pitchFamily="18" charset="0"/>
              </a:rPr>
              <a:t>“HPTS_H”, </a:t>
            </a:r>
            <a:r>
              <a:rPr lang="pt-BR" u="sng" dirty="0">
                <a:solidFill>
                  <a:srgbClr val="000000"/>
                </a:solidFill>
                <a:latin typeface="Garamond" panose="02020404030301010803" pitchFamily="18" charset="0"/>
              </a:rPr>
              <a:t>ND1, 1s</a:t>
            </a:r>
            <a:r>
              <a:rPr lang="pt-BR" dirty="0">
                <a:solidFill>
                  <a:srgbClr val="000000"/>
                </a:solidFill>
                <a:latin typeface="Garamond" panose="02020404030301010803" pitchFamily="18" charset="0"/>
              </a:rPr>
              <a:t>, 90x, Av8x</a:t>
            </a:r>
            <a:endParaRPr lang="pt-BR" dirty="0"/>
          </a:p>
        </p:txBody>
      </p:sp>
      <p:sp>
        <p:nvSpPr>
          <p:cNvPr id="6" name="Rectangle 5"/>
          <p:cNvSpPr/>
          <p:nvPr/>
        </p:nvSpPr>
        <p:spPr>
          <a:xfrm>
            <a:off x="5100871" y="-581456"/>
            <a:ext cx="3065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GB" dirty="0">
                <a:solidFill>
                  <a:srgbClr val="000000"/>
                </a:solidFill>
                <a:latin typeface="Garamond" panose="02020404030301010803" pitchFamily="18" charset="0"/>
              </a:rPr>
              <a:t>“HPTS_L”, </a:t>
            </a:r>
            <a:r>
              <a:rPr lang="en-GB" u="sng" dirty="0">
                <a:solidFill>
                  <a:srgbClr val="000000"/>
                </a:solidFill>
                <a:latin typeface="Garamond" panose="02020404030301010803" pitchFamily="18" charset="0"/>
              </a:rPr>
              <a:t>ND1, 1s</a:t>
            </a:r>
            <a:r>
              <a:rPr lang="en-GB" dirty="0">
                <a:solidFill>
                  <a:srgbClr val="000000"/>
                </a:solidFill>
                <a:latin typeface="Garamond" panose="02020404030301010803" pitchFamily="18" charset="0"/>
              </a:rPr>
              <a:t>, 90x, Av8x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587054" y="-544634"/>
            <a:ext cx="3188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GB" dirty="0">
                <a:solidFill>
                  <a:srgbClr val="000000"/>
                </a:solidFill>
                <a:latin typeface="Garamond" panose="02020404030301010803" pitchFamily="18" charset="0"/>
              </a:rPr>
              <a:t>“Texas Red”, </a:t>
            </a:r>
            <a:r>
              <a:rPr lang="en-GB" u="sng" dirty="0">
                <a:solidFill>
                  <a:srgbClr val="000000"/>
                </a:solidFill>
                <a:latin typeface="Garamond" panose="02020404030301010803" pitchFamily="18" charset="0"/>
              </a:rPr>
              <a:t>ND1, 1s</a:t>
            </a:r>
            <a:r>
              <a:rPr lang="en-GB" dirty="0">
                <a:solidFill>
                  <a:srgbClr val="000000"/>
                </a:solidFill>
                <a:latin typeface="Garamond" panose="02020404030301010803" pitchFamily="18" charset="0"/>
              </a:rPr>
              <a:t>, 90x, Av8x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83" y="4786386"/>
            <a:ext cx="2432000" cy="205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37" y="4786386"/>
            <a:ext cx="2432000" cy="205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91" y="4786386"/>
            <a:ext cx="2432000" cy="205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83" y="2686722"/>
            <a:ext cx="2432000" cy="205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37" y="2686642"/>
            <a:ext cx="2432000" cy="205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91" y="2686642"/>
            <a:ext cx="2432000" cy="205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83" y="589548"/>
            <a:ext cx="2432000" cy="205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37" y="589628"/>
            <a:ext cx="2432000" cy="205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91" y="589548"/>
            <a:ext cx="2432000" cy="2052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670082" y="-26382"/>
            <a:ext cx="1589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pt-BR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470 / 535 nm</a:t>
            </a:r>
          </a:p>
          <a:p>
            <a:pPr algn="ctr" fontAlgn="t"/>
            <a:r>
              <a:rPr lang="pt-BR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“HPTS 1”</a:t>
            </a:r>
            <a:endParaRPr lang="pt-BR" dirty="0">
              <a:latin typeface="Franklin Gothic Medium" panose="020B06030201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50170" y="-26382"/>
            <a:ext cx="1591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pt-BR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410 / 535 nm</a:t>
            </a:r>
          </a:p>
          <a:p>
            <a:pPr algn="ctr" fontAlgn="t"/>
            <a:r>
              <a:rPr lang="pt-BR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“HPTS 2”</a:t>
            </a:r>
            <a:endParaRPr lang="pt-BR" dirty="0">
              <a:latin typeface="Franklin Gothic Medium" panose="020B06030201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6123" y="-26382"/>
            <a:ext cx="16017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pt-BR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560 / 645 nm</a:t>
            </a:r>
          </a:p>
          <a:p>
            <a:pPr algn="ctr" fontAlgn="t"/>
            <a:r>
              <a:rPr lang="pt-BR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“Texas Red”</a:t>
            </a:r>
            <a:endParaRPr lang="pt-BR" dirty="0">
              <a:latin typeface="Franklin Gothic Medium" panose="020B06030201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1439936" y="1430882"/>
            <a:ext cx="1058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pt-BR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5 </a:t>
            </a:r>
            <a:r>
              <a:rPr lang="pt-BR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µg/mL</a:t>
            </a:r>
            <a:endParaRPr lang="pt-BR" baseline="30000" dirty="0">
              <a:latin typeface="Franklin Gothic Medium" panose="020B06030201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1372611" y="3527976"/>
            <a:ext cx="1192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pt-BR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20 </a:t>
            </a:r>
            <a:r>
              <a:rPr lang="pt-BR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µg/mL</a:t>
            </a:r>
            <a:endParaRPr lang="pt-BR" baseline="30000" dirty="0">
              <a:latin typeface="Franklin Gothic Medium" panose="020B06030201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1305285" y="5627719"/>
            <a:ext cx="1327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pt-BR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500 </a:t>
            </a:r>
            <a:r>
              <a:rPr lang="pt-BR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µg/mL</a:t>
            </a:r>
            <a:endParaRPr lang="pt-BR" baseline="30000" dirty="0">
              <a:latin typeface="Franklin Gothic Medium" panose="020B06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2716" y="2541884"/>
            <a:ext cx="6588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448268" y="2541884"/>
            <a:ext cx="6588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8931781" y="2541884"/>
            <a:ext cx="6588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3972716" y="4642147"/>
            <a:ext cx="6588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448268" y="4642147"/>
            <a:ext cx="6588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8931781" y="4642147"/>
            <a:ext cx="6588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3972716" y="6745585"/>
            <a:ext cx="6588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448268" y="6745585"/>
            <a:ext cx="6588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8931781" y="6745585"/>
            <a:ext cx="6588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0" y="0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Garamond" panose="02020404030301010803" pitchFamily="18" charset="0"/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287748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6353</TotalTime>
  <Words>64</Words>
  <Application>Microsoft Office PowerPoint</Application>
  <PresentationFormat>Widescreen</PresentationFormat>
  <Paragraphs>14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Franklin Gothic Medium</vt:lpstr>
      <vt:lpstr>Garamond</vt:lpstr>
      <vt:lpstr>Office Theme</vt:lpstr>
      <vt:lpstr>PowerPoint Presentation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Ievgen Mazurenko</dc:creator>
  <cp:lastModifiedBy>Ievgen Mazurenko</cp:lastModifiedBy>
  <cp:revision>98</cp:revision>
  <dcterms:created xsi:type="dcterms:W3CDTF">2018-06-19T10:35:26Z</dcterms:created>
  <dcterms:modified xsi:type="dcterms:W3CDTF">2018-10-24T14:56:58Z</dcterms:modified>
</cp:coreProperties>
</file>