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144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260" y="-20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3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3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7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9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8D21E-C0CC-4ECB-9939-7439FB66F501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F925-B524-4E5C-85F5-0F2F65D4D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41815" y="951768"/>
            <a:ext cx="311229" cy="237057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25455" y="951767"/>
            <a:ext cx="311229" cy="236758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19626" r="26261" b="9242"/>
          <a:stretch/>
        </p:blipFill>
        <p:spPr>
          <a:xfrm>
            <a:off x="3095569" y="5565820"/>
            <a:ext cx="2425301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8075" r="32688" b="21278"/>
          <a:stretch/>
        </p:blipFill>
        <p:spPr>
          <a:xfrm>
            <a:off x="3095568" y="3293601"/>
            <a:ext cx="2425302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6386" r="25115" b="22475"/>
          <a:stretch/>
        </p:blipFill>
        <p:spPr>
          <a:xfrm>
            <a:off x="670266" y="5565820"/>
            <a:ext cx="2425302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4424" r="41972" b="14627"/>
          <a:stretch/>
        </p:blipFill>
        <p:spPr>
          <a:xfrm>
            <a:off x="670266" y="3293601"/>
            <a:ext cx="2425302" cy="2272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2" name="Straight Connector 51"/>
          <p:cNvCxnSpPr>
            <a:cxnSpLocks noChangeAspect="1"/>
          </p:cNvCxnSpPr>
          <p:nvPr/>
        </p:nvCxnSpPr>
        <p:spPr>
          <a:xfrm>
            <a:off x="3265893" y="5449245"/>
            <a:ext cx="1650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 noChangeAspect="1"/>
          </p:cNvCxnSpPr>
          <p:nvPr/>
        </p:nvCxnSpPr>
        <p:spPr>
          <a:xfrm>
            <a:off x="3265893" y="7649726"/>
            <a:ext cx="1650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408256" y="7437930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cs typeface="Helvetica"/>
              </a:rPr>
              <a:t>40 µm</a:t>
            </a:r>
            <a:endParaRPr lang="en-US" sz="2000" dirty="0">
              <a:latin typeface="+mj-lt"/>
            </a:endParaRPr>
          </a:p>
        </p:txBody>
      </p:sp>
      <p:cxnSp>
        <p:nvCxnSpPr>
          <p:cNvPr id="55" name="Straight Connector 54"/>
          <p:cNvCxnSpPr>
            <a:cxnSpLocks noChangeAspect="1"/>
          </p:cNvCxnSpPr>
          <p:nvPr/>
        </p:nvCxnSpPr>
        <p:spPr>
          <a:xfrm>
            <a:off x="754299" y="5404306"/>
            <a:ext cx="1650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>
            <a:off x="754299" y="7649726"/>
            <a:ext cx="1650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 rot="2114457" flipV="1">
            <a:off x="3426918" y="3487840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2114457" flipV="1">
            <a:off x="3871501" y="3651073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2114457" flipV="1">
            <a:off x="5086870" y="3763240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 rot="2114457" flipV="1">
            <a:off x="4746064" y="4985786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7458534">
            <a:off x="4321635" y="5299476"/>
            <a:ext cx="91413" cy="13862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9661260" flipV="1">
            <a:off x="1808599" y="4568351"/>
            <a:ext cx="96380" cy="172942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 rot="2114457" flipV="1">
            <a:off x="4409124" y="6179690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 rot="2114457" flipV="1">
            <a:off x="2130159" y="6179690"/>
            <a:ext cx="106315" cy="17859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2854647">
            <a:off x="2793968" y="6585344"/>
            <a:ext cx="103936" cy="11422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978272" y="980029"/>
            <a:ext cx="4232366" cy="2272219"/>
            <a:chOff x="1573013" y="1055032"/>
            <a:chExt cx="4232366" cy="227221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8" t="13443" r="-154" b="14113"/>
            <a:stretch/>
          </p:blipFill>
          <p:spPr>
            <a:xfrm>
              <a:off x="1573013" y="1055032"/>
              <a:ext cx="4232366" cy="227221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73" name="Straight Connector 72"/>
            <p:cNvCxnSpPr>
              <a:cxnSpLocks noChangeAspect="1"/>
            </p:cNvCxnSpPr>
            <p:nvPr/>
          </p:nvCxnSpPr>
          <p:spPr>
            <a:xfrm>
              <a:off x="1651595" y="3234011"/>
              <a:ext cx="165015" cy="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73"/>
            <p:cNvSpPr/>
            <p:nvPr/>
          </p:nvSpPr>
          <p:spPr>
            <a:xfrm rot="7458534">
              <a:off x="3888418" y="1512230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 rot="2854647">
              <a:off x="4219559" y="1249845"/>
              <a:ext cx="103936" cy="1142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5"/>
            <p:cNvSpPr/>
            <p:nvPr/>
          </p:nvSpPr>
          <p:spPr>
            <a:xfrm rot="7458534">
              <a:off x="2817766" y="1786303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 rot="7458534">
              <a:off x="2322606" y="1512231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Isosceles Triangle 77"/>
            <p:cNvSpPr/>
            <p:nvPr/>
          </p:nvSpPr>
          <p:spPr>
            <a:xfrm rot="7458534">
              <a:off x="4197540" y="1939949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 rot="2114457" flipV="1">
              <a:off x="1766597" y="2340114"/>
              <a:ext cx="106315" cy="17859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 rot="2114457" flipV="1">
              <a:off x="4456717" y="2428726"/>
              <a:ext cx="106315" cy="17859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 rot="2854647">
              <a:off x="4095666" y="2527960"/>
              <a:ext cx="103936" cy="1142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81"/>
            <p:cNvSpPr/>
            <p:nvPr/>
          </p:nvSpPr>
          <p:spPr>
            <a:xfrm rot="7458534">
              <a:off x="2256388" y="3064005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/>
            <p:cNvSpPr/>
            <p:nvPr/>
          </p:nvSpPr>
          <p:spPr>
            <a:xfrm rot="7458534">
              <a:off x="2627884" y="2865734"/>
              <a:ext cx="91413" cy="138624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>
            <a:xfrm rot="2854647">
              <a:off x="2034198" y="1259303"/>
              <a:ext cx="103936" cy="1142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 rot="2854647">
              <a:off x="3092412" y="1172886"/>
              <a:ext cx="103936" cy="1142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/>
          </p:nvSpPr>
          <p:spPr>
            <a:xfrm rot="2114457" flipV="1">
              <a:off x="4759485" y="1104469"/>
              <a:ext cx="106315" cy="17859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0" y="8668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Letters Removed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9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41815" y="951768"/>
            <a:ext cx="311229" cy="237057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25455" y="951767"/>
            <a:ext cx="311229" cy="236758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5" t="19626" r="26261" b="9242"/>
          <a:stretch/>
        </p:blipFill>
        <p:spPr>
          <a:xfrm>
            <a:off x="3095569" y="5565820"/>
            <a:ext cx="2425301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t="8075" r="32688" b="21278"/>
          <a:stretch/>
        </p:blipFill>
        <p:spPr>
          <a:xfrm>
            <a:off x="3095568" y="3293601"/>
            <a:ext cx="2425302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3" t="6386" r="25115" b="22475"/>
          <a:stretch/>
        </p:blipFill>
        <p:spPr>
          <a:xfrm>
            <a:off x="670266" y="5565820"/>
            <a:ext cx="2425302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14424" r="41972" b="14627"/>
          <a:stretch/>
        </p:blipFill>
        <p:spPr>
          <a:xfrm>
            <a:off x="670266" y="3293601"/>
            <a:ext cx="2425302" cy="2272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13443" r="-154" b="14113"/>
          <a:stretch/>
        </p:blipFill>
        <p:spPr>
          <a:xfrm>
            <a:off x="978272" y="980029"/>
            <a:ext cx="4232366" cy="2272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0" y="8668307"/>
            <a:ext cx="4381500" cy="4756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smtClean="0">
                <a:solidFill>
                  <a:schemeClr val="tx1"/>
                </a:solidFill>
                <a:latin typeface="+mj-lt"/>
              </a:rPr>
              <a:t>Image Only</a:t>
            </a:r>
            <a:endParaRPr lang="en-US" sz="2667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8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</Words>
  <Application>Microsoft Office PowerPoint</Application>
  <PresentationFormat>On-screen Show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J. Waller</dc:creator>
  <cp:lastModifiedBy>Timothy J. Waller</cp:lastModifiedBy>
  <cp:revision>6</cp:revision>
  <dcterms:created xsi:type="dcterms:W3CDTF">2018-07-06T19:00:54Z</dcterms:created>
  <dcterms:modified xsi:type="dcterms:W3CDTF">2018-10-31T18:34:35Z</dcterms:modified>
</cp:coreProperties>
</file>