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3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8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9AEB3-C7E9-4393-9E31-86CB8FEA2A5F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8585-1089-4AD1-953D-1FBA4FEF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0872" r="41083" b="28773"/>
          <a:stretch/>
        </p:blipFill>
        <p:spPr>
          <a:xfrm>
            <a:off x="528445" y="3469729"/>
            <a:ext cx="1995674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435512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CB (ch-FE) 0 h</a:t>
            </a:r>
            <a:endParaRPr lang="en-US" sz="2000" dirty="0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10731" r="31377" b="28439"/>
          <a:stretch/>
        </p:blipFill>
        <p:spPr>
          <a:xfrm>
            <a:off x="2547270" y="1581100"/>
            <a:ext cx="1987531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1873" r="45153" b="6619"/>
          <a:stretch/>
        </p:blipFill>
        <p:spPr>
          <a:xfrm>
            <a:off x="529416" y="1581100"/>
            <a:ext cx="1997776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404857" y="1512738"/>
            <a:ext cx="212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(control) 0 h</a:t>
            </a:r>
            <a:endParaRPr lang="en-US" sz="2000" dirty="0">
              <a:latin typeface="+mj-lt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5" t="34551" r="15336" b="4754"/>
          <a:stretch/>
        </p:blipFill>
        <p:spPr>
          <a:xfrm>
            <a:off x="6605388" y="3469730"/>
            <a:ext cx="1983648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33727" r="1786" b="4562"/>
          <a:stretch/>
        </p:blipFill>
        <p:spPr>
          <a:xfrm>
            <a:off x="4574425" y="1581100"/>
            <a:ext cx="2008021" cy="18584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4199" r="39548" b="4292"/>
          <a:stretch/>
        </p:blipFill>
        <p:spPr>
          <a:xfrm>
            <a:off x="6601517" y="1581098"/>
            <a:ext cx="1987531" cy="1847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35965" r="45524" b="3001"/>
          <a:stretch/>
        </p:blipFill>
        <p:spPr>
          <a:xfrm>
            <a:off x="4575551" y="3469729"/>
            <a:ext cx="1997776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9037" r="995" b="30269"/>
          <a:stretch/>
        </p:blipFill>
        <p:spPr>
          <a:xfrm>
            <a:off x="2558296" y="3469729"/>
            <a:ext cx="1976368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1" name="Straight Connector 110"/>
          <p:cNvCxnSpPr>
            <a:cxnSpLocks noChangeAspect="1"/>
          </p:cNvCxnSpPr>
          <p:nvPr/>
        </p:nvCxnSpPr>
        <p:spPr>
          <a:xfrm>
            <a:off x="4667974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>
            <a:off x="2628093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 noChangeAspect="1"/>
          </p:cNvCxnSpPr>
          <p:nvPr/>
        </p:nvCxnSpPr>
        <p:spPr>
          <a:xfrm>
            <a:off x="595998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6694209" y="332106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>
            <a:off x="4667974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>
            <a:off x="2628093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>
            <a:off x="595998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 noChangeAspect="1"/>
          </p:cNvCxnSpPr>
          <p:nvPr/>
        </p:nvCxnSpPr>
        <p:spPr>
          <a:xfrm>
            <a:off x="6694209" y="521575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 rot="13910446" flipV="1">
            <a:off x="4197782" y="4939878"/>
            <a:ext cx="129486" cy="1405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336807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24 h</a:t>
            </a:r>
            <a:endParaRPr lang="en-US" sz="2000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5025" y="4997414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cs typeface="Helvetica"/>
              </a:rPr>
              <a:t>40 µm</a:t>
            </a:r>
            <a:endParaRPr lang="en-US" sz="2000" dirty="0">
              <a:latin typeface="+mj-lt"/>
            </a:endParaRPr>
          </a:p>
        </p:txBody>
      </p:sp>
      <p:sp>
        <p:nvSpPr>
          <p:cNvPr id="87" name="Isosceles Triangle 86"/>
          <p:cNvSpPr/>
          <p:nvPr/>
        </p:nvSpPr>
        <p:spPr>
          <a:xfrm rot="7458534">
            <a:off x="5239932" y="4795809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7458534">
            <a:off x="7876021" y="5047765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7458534">
            <a:off x="6146983" y="5083964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7458534">
            <a:off x="8132155" y="4583388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 rot="16766837">
            <a:off x="7082277" y="490325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246194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6 h</a:t>
            </a:r>
            <a:endParaRPr lang="en-US" sz="20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97516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12 h</a:t>
            </a:r>
            <a:endParaRPr lang="en-US" sz="20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61368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12 h</a:t>
            </a:r>
            <a:endParaRPr lang="en-US" sz="2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84732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6 h</a:t>
            </a:r>
            <a:endParaRPr lang="en-US" sz="20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77845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24 h</a:t>
            </a:r>
            <a:endParaRPr lang="en-US" sz="2000" dirty="0">
              <a:latin typeface="+mj-lt"/>
            </a:endParaRPr>
          </a:p>
        </p:txBody>
      </p:sp>
      <p:sp>
        <p:nvSpPr>
          <p:cNvPr id="128" name="Isosceles Triangle 127"/>
          <p:cNvSpPr/>
          <p:nvPr/>
        </p:nvSpPr>
        <p:spPr>
          <a:xfrm rot="16766837">
            <a:off x="7571302" y="3717326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 rot="16766837">
            <a:off x="8362617" y="509768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 rot="16766837">
            <a:off x="5001118" y="503307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 rot="16766837">
            <a:off x="4352062" y="433661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 rot="16766837">
            <a:off x="3577199" y="3778438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 rot="16766837">
            <a:off x="5793651" y="3656114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0" y="6382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Letters Removed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4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0872" r="41083" b="28773"/>
          <a:stretch/>
        </p:blipFill>
        <p:spPr>
          <a:xfrm>
            <a:off x="528445" y="3469729"/>
            <a:ext cx="1995674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435512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CB (ch-FE) 0 h</a:t>
            </a:r>
            <a:endParaRPr lang="en-US" sz="2000" dirty="0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10731" r="31377" b="28439"/>
          <a:stretch/>
        </p:blipFill>
        <p:spPr>
          <a:xfrm>
            <a:off x="2547270" y="1581100"/>
            <a:ext cx="1987531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1873" r="45153" b="6619"/>
          <a:stretch/>
        </p:blipFill>
        <p:spPr>
          <a:xfrm>
            <a:off x="529416" y="1581100"/>
            <a:ext cx="1997776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5" t="34551" r="15336" b="4754"/>
          <a:stretch/>
        </p:blipFill>
        <p:spPr>
          <a:xfrm>
            <a:off x="6605388" y="3469730"/>
            <a:ext cx="1983648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33727" r="1786" b="4562"/>
          <a:stretch/>
        </p:blipFill>
        <p:spPr>
          <a:xfrm>
            <a:off x="4574425" y="1581100"/>
            <a:ext cx="2008021" cy="18584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4199" r="39548" b="4292"/>
          <a:stretch/>
        </p:blipFill>
        <p:spPr>
          <a:xfrm>
            <a:off x="6601517" y="1581098"/>
            <a:ext cx="1987531" cy="1847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35965" r="45524" b="3001"/>
          <a:stretch/>
        </p:blipFill>
        <p:spPr>
          <a:xfrm>
            <a:off x="4575551" y="3469729"/>
            <a:ext cx="1997776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9037" r="995" b="30269"/>
          <a:stretch/>
        </p:blipFill>
        <p:spPr>
          <a:xfrm>
            <a:off x="2558296" y="3469729"/>
            <a:ext cx="1976368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1" name="Straight Connector 110"/>
          <p:cNvCxnSpPr>
            <a:cxnSpLocks noChangeAspect="1"/>
          </p:cNvCxnSpPr>
          <p:nvPr/>
        </p:nvCxnSpPr>
        <p:spPr>
          <a:xfrm>
            <a:off x="4667974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>
            <a:off x="2628093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 noChangeAspect="1"/>
          </p:cNvCxnSpPr>
          <p:nvPr/>
        </p:nvCxnSpPr>
        <p:spPr>
          <a:xfrm>
            <a:off x="595998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6694209" y="332106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>
            <a:off x="4667974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>
            <a:off x="2628093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>
            <a:off x="595998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 noChangeAspect="1"/>
          </p:cNvCxnSpPr>
          <p:nvPr/>
        </p:nvCxnSpPr>
        <p:spPr>
          <a:xfrm>
            <a:off x="6694209" y="521575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 rot="13910446" flipV="1">
            <a:off x="4197782" y="4939878"/>
            <a:ext cx="129486" cy="1405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336807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24 h</a:t>
            </a:r>
            <a:endParaRPr lang="en-US" sz="2000" dirty="0"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5025" y="4997414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cs typeface="Helvetica"/>
              </a:rPr>
              <a:t>40 µm</a:t>
            </a:r>
            <a:endParaRPr lang="en-US" sz="2000" dirty="0">
              <a:latin typeface="+mj-lt"/>
            </a:endParaRPr>
          </a:p>
        </p:txBody>
      </p:sp>
      <p:sp>
        <p:nvSpPr>
          <p:cNvPr id="87" name="Isosceles Triangle 86"/>
          <p:cNvSpPr/>
          <p:nvPr/>
        </p:nvSpPr>
        <p:spPr>
          <a:xfrm rot="7458534">
            <a:off x="5239932" y="4795809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7458534">
            <a:off x="7876021" y="5047765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7458534">
            <a:off x="6146983" y="5083964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7458534">
            <a:off x="8132155" y="4583388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 rot="16766837">
            <a:off x="7082277" y="490325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246194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6 h</a:t>
            </a:r>
            <a:endParaRPr lang="en-US" sz="2000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97516" y="3420455"/>
            <a:ext cx="1667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ch</a:t>
            </a:r>
            <a:r>
              <a:rPr lang="en-US" sz="2000" dirty="0" smtClean="0">
                <a:latin typeface="+mj-lt"/>
              </a:rPr>
              <a:t>-FE 12 h</a:t>
            </a:r>
            <a:endParaRPr lang="en-US" sz="2000" dirty="0">
              <a:latin typeface="+mj-lt"/>
            </a:endParaRPr>
          </a:p>
        </p:txBody>
      </p:sp>
      <p:sp>
        <p:nvSpPr>
          <p:cNvPr id="128" name="Isosceles Triangle 127"/>
          <p:cNvSpPr/>
          <p:nvPr/>
        </p:nvSpPr>
        <p:spPr>
          <a:xfrm rot="16766837">
            <a:off x="7571302" y="3717326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 rot="16766837">
            <a:off x="8362617" y="509768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 rot="16766837">
            <a:off x="5001118" y="503307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 rot="16766837">
            <a:off x="4352062" y="433661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 rot="16766837">
            <a:off x="3577199" y="3778438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 rot="16766837">
            <a:off x="5793651" y="3656114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382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Top row labels removed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31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0872" r="41083" b="28773"/>
          <a:stretch/>
        </p:blipFill>
        <p:spPr>
          <a:xfrm>
            <a:off x="528445" y="3469729"/>
            <a:ext cx="1995674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10731" r="31377" b="28439"/>
          <a:stretch/>
        </p:blipFill>
        <p:spPr>
          <a:xfrm>
            <a:off x="2547270" y="1581100"/>
            <a:ext cx="1987531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1873" r="45153" b="6619"/>
          <a:stretch/>
        </p:blipFill>
        <p:spPr>
          <a:xfrm>
            <a:off x="529416" y="1581100"/>
            <a:ext cx="1997776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6" name="TextBox 55"/>
          <p:cNvSpPr txBox="1"/>
          <p:nvPr/>
        </p:nvSpPr>
        <p:spPr>
          <a:xfrm>
            <a:off x="404857" y="1512738"/>
            <a:ext cx="212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(control) 0 h</a:t>
            </a:r>
            <a:endParaRPr lang="en-US" sz="2000" dirty="0">
              <a:latin typeface="+mj-lt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5" t="34551" r="15336" b="4754"/>
          <a:stretch/>
        </p:blipFill>
        <p:spPr>
          <a:xfrm>
            <a:off x="6605388" y="3469730"/>
            <a:ext cx="1983648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33727" r="1786" b="4562"/>
          <a:stretch/>
        </p:blipFill>
        <p:spPr>
          <a:xfrm>
            <a:off x="4574425" y="1581100"/>
            <a:ext cx="2008021" cy="18584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4199" r="39548" b="4292"/>
          <a:stretch/>
        </p:blipFill>
        <p:spPr>
          <a:xfrm>
            <a:off x="6601517" y="1581098"/>
            <a:ext cx="1987531" cy="1847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35965" r="45524" b="3001"/>
          <a:stretch/>
        </p:blipFill>
        <p:spPr>
          <a:xfrm>
            <a:off x="4575551" y="3469729"/>
            <a:ext cx="1997776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9037" r="995" b="30269"/>
          <a:stretch/>
        </p:blipFill>
        <p:spPr>
          <a:xfrm>
            <a:off x="2558296" y="3469729"/>
            <a:ext cx="1976368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1" name="Straight Connector 110"/>
          <p:cNvCxnSpPr>
            <a:cxnSpLocks noChangeAspect="1"/>
          </p:cNvCxnSpPr>
          <p:nvPr/>
        </p:nvCxnSpPr>
        <p:spPr>
          <a:xfrm>
            <a:off x="4667974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 noChangeAspect="1"/>
          </p:cNvCxnSpPr>
          <p:nvPr/>
        </p:nvCxnSpPr>
        <p:spPr>
          <a:xfrm>
            <a:off x="2628093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 noChangeAspect="1"/>
          </p:cNvCxnSpPr>
          <p:nvPr/>
        </p:nvCxnSpPr>
        <p:spPr>
          <a:xfrm>
            <a:off x="595998" y="332106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6694209" y="332106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>
            <a:off x="4667974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>
            <a:off x="2628093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>
            <a:off x="595998" y="5215750"/>
            <a:ext cx="13496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 noChangeAspect="1"/>
          </p:cNvCxnSpPr>
          <p:nvPr/>
        </p:nvCxnSpPr>
        <p:spPr>
          <a:xfrm>
            <a:off x="6694209" y="5215750"/>
            <a:ext cx="101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Isosceles Triangle 74"/>
          <p:cNvSpPr/>
          <p:nvPr/>
        </p:nvSpPr>
        <p:spPr>
          <a:xfrm rot="13910446" flipV="1">
            <a:off x="4197782" y="4939878"/>
            <a:ext cx="129486" cy="1405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775025" y="4997414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cs typeface="Helvetica"/>
              </a:rPr>
              <a:t>40 µm</a:t>
            </a:r>
            <a:endParaRPr lang="en-US" sz="2000" dirty="0">
              <a:latin typeface="+mj-lt"/>
            </a:endParaRPr>
          </a:p>
        </p:txBody>
      </p:sp>
      <p:sp>
        <p:nvSpPr>
          <p:cNvPr id="87" name="Isosceles Triangle 86"/>
          <p:cNvSpPr/>
          <p:nvPr/>
        </p:nvSpPr>
        <p:spPr>
          <a:xfrm rot="7458534">
            <a:off x="5239932" y="4795809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Isosceles Triangle 96"/>
          <p:cNvSpPr/>
          <p:nvPr/>
        </p:nvSpPr>
        <p:spPr>
          <a:xfrm rot="7458534">
            <a:off x="7876021" y="5047765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Isosceles Triangle 97"/>
          <p:cNvSpPr/>
          <p:nvPr/>
        </p:nvSpPr>
        <p:spPr>
          <a:xfrm rot="7458534">
            <a:off x="6146983" y="5083964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Isosceles Triangle 98"/>
          <p:cNvSpPr/>
          <p:nvPr/>
        </p:nvSpPr>
        <p:spPr>
          <a:xfrm rot="7458534">
            <a:off x="8132155" y="4583388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 rot="16766837">
            <a:off x="7082277" y="490325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61368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12 h</a:t>
            </a:r>
            <a:endParaRPr lang="en-US" sz="20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84732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6 h</a:t>
            </a:r>
            <a:endParaRPr lang="en-US" sz="2000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77845" y="1512738"/>
            <a:ext cx="130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SDW 24 h</a:t>
            </a:r>
            <a:endParaRPr lang="en-US" sz="2000" dirty="0">
              <a:latin typeface="+mj-lt"/>
            </a:endParaRPr>
          </a:p>
        </p:txBody>
      </p:sp>
      <p:sp>
        <p:nvSpPr>
          <p:cNvPr id="128" name="Isosceles Triangle 127"/>
          <p:cNvSpPr/>
          <p:nvPr/>
        </p:nvSpPr>
        <p:spPr>
          <a:xfrm rot="16766837">
            <a:off x="7571302" y="3717326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Isosceles Triangle 128"/>
          <p:cNvSpPr/>
          <p:nvPr/>
        </p:nvSpPr>
        <p:spPr>
          <a:xfrm rot="16766837">
            <a:off x="8362617" y="509768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Isosceles Triangle 129"/>
          <p:cNvSpPr/>
          <p:nvPr/>
        </p:nvSpPr>
        <p:spPr>
          <a:xfrm rot="16766837">
            <a:off x="5001118" y="5033070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Isosceles Triangle 130"/>
          <p:cNvSpPr/>
          <p:nvPr/>
        </p:nvSpPr>
        <p:spPr>
          <a:xfrm rot="16766837">
            <a:off x="4352062" y="4336611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Isosceles Triangle 131"/>
          <p:cNvSpPr/>
          <p:nvPr/>
        </p:nvSpPr>
        <p:spPr>
          <a:xfrm rot="16766837">
            <a:off x="3577199" y="3778438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Isosceles Triangle 135"/>
          <p:cNvSpPr/>
          <p:nvPr/>
        </p:nvSpPr>
        <p:spPr>
          <a:xfrm rot="16766837">
            <a:off x="5793651" y="3656114"/>
            <a:ext cx="96088" cy="16837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6382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Bottom row labels removed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7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10872" r="41083" b="28773"/>
          <a:stretch/>
        </p:blipFill>
        <p:spPr>
          <a:xfrm>
            <a:off x="528445" y="3469729"/>
            <a:ext cx="1995674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10731" r="31377" b="28439"/>
          <a:stretch/>
        </p:blipFill>
        <p:spPr>
          <a:xfrm>
            <a:off x="2547270" y="1581100"/>
            <a:ext cx="1987531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31873" r="45153" b="6619"/>
          <a:stretch/>
        </p:blipFill>
        <p:spPr>
          <a:xfrm>
            <a:off x="529416" y="1581100"/>
            <a:ext cx="1997776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5" t="34551" r="15336" b="4754"/>
          <a:stretch/>
        </p:blipFill>
        <p:spPr>
          <a:xfrm>
            <a:off x="6605388" y="3469730"/>
            <a:ext cx="1983648" cy="185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4" t="33727" r="1786" b="4562"/>
          <a:stretch/>
        </p:blipFill>
        <p:spPr>
          <a:xfrm>
            <a:off x="4574425" y="1581100"/>
            <a:ext cx="2008021" cy="18584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34199" r="39548" b="4292"/>
          <a:stretch/>
        </p:blipFill>
        <p:spPr>
          <a:xfrm>
            <a:off x="6601517" y="1581098"/>
            <a:ext cx="1987531" cy="18472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35965" r="45524" b="3001"/>
          <a:stretch/>
        </p:blipFill>
        <p:spPr>
          <a:xfrm>
            <a:off x="4575551" y="3469729"/>
            <a:ext cx="1997776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9037" r="995" b="30269"/>
          <a:stretch/>
        </p:blipFill>
        <p:spPr>
          <a:xfrm>
            <a:off x="2558296" y="3469729"/>
            <a:ext cx="1976368" cy="18584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9" name="Rectangle 38"/>
          <p:cNvSpPr/>
          <p:nvPr/>
        </p:nvSpPr>
        <p:spPr>
          <a:xfrm>
            <a:off x="0" y="6382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Image Only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06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78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J. Waller</dc:creator>
  <cp:lastModifiedBy>Timothy J. Waller</cp:lastModifiedBy>
  <cp:revision>8</cp:revision>
  <dcterms:created xsi:type="dcterms:W3CDTF">2018-07-06T18:55:31Z</dcterms:created>
  <dcterms:modified xsi:type="dcterms:W3CDTF">2018-10-31T18:30:44Z</dcterms:modified>
</cp:coreProperties>
</file>