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9C63-36F0-4006-B123-00C08BADC71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54A4-0631-4E17-AD0F-2EC977FCC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3077303" y="-516347"/>
            <a:ext cx="274791" cy="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36205" b="22270"/>
          <a:stretch/>
        </p:blipFill>
        <p:spPr>
          <a:xfrm>
            <a:off x="2935072" y="4547749"/>
            <a:ext cx="2937603" cy="3721735"/>
          </a:xfrm>
          <a:prstGeom prst="rect">
            <a:avLst/>
          </a:prstGeom>
        </p:spPr>
      </p:pic>
      <p:cxnSp>
        <p:nvCxnSpPr>
          <p:cNvPr id="83" name="Straight Connector 82"/>
          <p:cNvCxnSpPr>
            <a:cxnSpLocks noChangeAspect="1"/>
          </p:cNvCxnSpPr>
          <p:nvPr/>
        </p:nvCxnSpPr>
        <p:spPr>
          <a:xfrm>
            <a:off x="3077901" y="8063887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4903" r="27906" b="17744"/>
          <a:stretch/>
        </p:blipFill>
        <p:spPr>
          <a:xfrm>
            <a:off x="5971531" y="4547748"/>
            <a:ext cx="2884523" cy="3731893"/>
          </a:xfrm>
          <a:prstGeom prst="rect">
            <a:avLst/>
          </a:prstGeom>
        </p:spPr>
      </p:pic>
      <p:cxnSp>
        <p:nvCxnSpPr>
          <p:cNvPr id="81" name="Straight Connector 80"/>
          <p:cNvCxnSpPr>
            <a:cxnSpLocks noChangeAspect="1"/>
          </p:cNvCxnSpPr>
          <p:nvPr/>
        </p:nvCxnSpPr>
        <p:spPr>
          <a:xfrm>
            <a:off x="6118058" y="8063884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control 200x.tif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0" t="22185" r="12249" b="290"/>
          <a:stretch/>
        </p:blipFill>
        <p:spPr>
          <a:xfrm>
            <a:off x="2934475" y="709685"/>
            <a:ext cx="2939677" cy="3763928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9" name="Straight Connector 78"/>
          <p:cNvCxnSpPr>
            <a:cxnSpLocks noChangeAspect="1"/>
          </p:cNvCxnSpPr>
          <p:nvPr/>
        </p:nvCxnSpPr>
        <p:spPr>
          <a:xfrm>
            <a:off x="3082219" y="4251421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cov101614200x4.jpg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7131" r="43741" b="4598"/>
          <a:stretch/>
        </p:blipFill>
        <p:spPr>
          <a:xfrm>
            <a:off x="5973009" y="709685"/>
            <a:ext cx="2882448" cy="3788505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6" name="Straight Connector 75"/>
          <p:cNvCxnSpPr>
            <a:cxnSpLocks noChangeAspect="1"/>
          </p:cNvCxnSpPr>
          <p:nvPr/>
        </p:nvCxnSpPr>
        <p:spPr>
          <a:xfrm>
            <a:off x="6134333" y="4267461"/>
            <a:ext cx="217417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401578" y="7781489"/>
            <a:ext cx="1064715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67" dirty="0">
                <a:latin typeface="+mj-lt"/>
                <a:cs typeface="Helvetica"/>
              </a:rPr>
              <a:t>40 µm</a:t>
            </a:r>
            <a:endParaRPr lang="en-US" sz="2667" dirty="0">
              <a:latin typeface="+mj-lt"/>
            </a:endParaRPr>
          </a:p>
        </p:txBody>
      </p:sp>
      <p:sp>
        <p:nvSpPr>
          <p:cNvPr id="85" name="Isosceles Triangle 84"/>
          <p:cNvSpPr/>
          <p:nvPr/>
        </p:nvSpPr>
        <p:spPr>
          <a:xfrm rot="7458534">
            <a:off x="6945495" y="172055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7" name="Isosceles Triangle 86"/>
          <p:cNvSpPr/>
          <p:nvPr/>
        </p:nvSpPr>
        <p:spPr>
          <a:xfrm rot="16766837">
            <a:off x="7944903" y="2255929"/>
            <a:ext cx="128117" cy="2244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8" name="Isosceles Triangle 87"/>
          <p:cNvSpPr/>
          <p:nvPr/>
        </p:nvSpPr>
        <p:spPr>
          <a:xfrm rot="7458534">
            <a:off x="6565410" y="4951125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Isosceles Triangle 88"/>
          <p:cNvSpPr/>
          <p:nvPr/>
        </p:nvSpPr>
        <p:spPr>
          <a:xfrm rot="7458534">
            <a:off x="6791502" y="6124703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Isosceles Triangle 89"/>
          <p:cNvSpPr/>
          <p:nvPr/>
        </p:nvSpPr>
        <p:spPr>
          <a:xfrm rot="7458534">
            <a:off x="7774079" y="554170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Isosceles Triangle 91"/>
          <p:cNvSpPr/>
          <p:nvPr/>
        </p:nvSpPr>
        <p:spPr>
          <a:xfrm rot="7458534">
            <a:off x="6804203" y="6434928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Isosceles Triangle 92"/>
          <p:cNvSpPr/>
          <p:nvPr/>
        </p:nvSpPr>
        <p:spPr>
          <a:xfrm rot="16766837">
            <a:off x="8066143" y="2005831"/>
            <a:ext cx="128117" cy="2244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Donut 94"/>
          <p:cNvSpPr/>
          <p:nvPr/>
        </p:nvSpPr>
        <p:spPr>
          <a:xfrm rot="5989500">
            <a:off x="7417968" y="2489013"/>
            <a:ext cx="981155" cy="1885823"/>
          </a:xfrm>
          <a:prstGeom prst="donut">
            <a:avLst>
              <a:gd name="adj" fmla="val 52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 rot="1311577">
            <a:off x="7351133" y="4647797"/>
            <a:ext cx="386524" cy="510472"/>
          </a:xfrm>
          <a:prstGeom prst="donut">
            <a:avLst>
              <a:gd name="adj" fmla="val 101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" name="Donut 96"/>
          <p:cNvSpPr/>
          <p:nvPr/>
        </p:nvSpPr>
        <p:spPr>
          <a:xfrm rot="21198980">
            <a:off x="6506585" y="2237812"/>
            <a:ext cx="748065" cy="607995"/>
          </a:xfrm>
          <a:prstGeom prst="donut">
            <a:avLst>
              <a:gd name="adj" fmla="val 62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8" name="Isosceles Triangle 97"/>
          <p:cNvSpPr/>
          <p:nvPr/>
        </p:nvSpPr>
        <p:spPr>
          <a:xfrm rot="7458534">
            <a:off x="8358474" y="8074636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Isosceles Triangle 100"/>
          <p:cNvSpPr/>
          <p:nvPr/>
        </p:nvSpPr>
        <p:spPr>
          <a:xfrm rot="7458534">
            <a:off x="6983986" y="1515696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Isosceles Triangle 101"/>
          <p:cNvSpPr/>
          <p:nvPr/>
        </p:nvSpPr>
        <p:spPr>
          <a:xfrm rot="7458534">
            <a:off x="3894138" y="5970993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2934475" y="687129"/>
            <a:ext cx="5913367" cy="37646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2938263" y="4569616"/>
            <a:ext cx="5913367" cy="36998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4224311" y="3940408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224311" y="7762202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269996" y="3940408"/>
            <a:ext cx="155348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i="1" dirty="0">
                <a:solidFill>
                  <a:schemeClr val="tx1"/>
                </a:solidFill>
                <a:latin typeface="+mj-lt"/>
              </a:rPr>
              <a:t>active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-FE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728458" y="7762202"/>
            <a:ext cx="1107545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ch-FE</a:t>
            </a:r>
          </a:p>
        </p:txBody>
      </p:sp>
      <p:sp>
        <p:nvSpPr>
          <p:cNvPr id="110" name="Donut 109"/>
          <p:cNvSpPr/>
          <p:nvPr/>
        </p:nvSpPr>
        <p:spPr>
          <a:xfrm rot="5989500">
            <a:off x="7600643" y="676127"/>
            <a:ext cx="1166731" cy="1321741"/>
          </a:xfrm>
          <a:prstGeom prst="donu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1" name="Isosceles Triangle 110"/>
          <p:cNvSpPr/>
          <p:nvPr/>
        </p:nvSpPr>
        <p:spPr>
          <a:xfrm rot="7458534">
            <a:off x="8064261" y="273539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Isosceles Triangle 111"/>
          <p:cNvSpPr/>
          <p:nvPr/>
        </p:nvSpPr>
        <p:spPr>
          <a:xfrm rot="14992181">
            <a:off x="7868831" y="2501004"/>
            <a:ext cx="148332" cy="17912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0" y="8607765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No Letters. Circles and Arrows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3077303" y="-516347"/>
            <a:ext cx="274791" cy="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36205" b="22270"/>
          <a:stretch/>
        </p:blipFill>
        <p:spPr>
          <a:xfrm>
            <a:off x="2935072" y="4547749"/>
            <a:ext cx="2937603" cy="3721735"/>
          </a:xfrm>
          <a:prstGeom prst="rect">
            <a:avLst/>
          </a:prstGeom>
        </p:spPr>
      </p:pic>
      <p:cxnSp>
        <p:nvCxnSpPr>
          <p:cNvPr id="83" name="Straight Connector 82"/>
          <p:cNvCxnSpPr>
            <a:cxnSpLocks noChangeAspect="1"/>
          </p:cNvCxnSpPr>
          <p:nvPr/>
        </p:nvCxnSpPr>
        <p:spPr>
          <a:xfrm>
            <a:off x="3077901" y="8063887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4903" r="27906" b="17744"/>
          <a:stretch/>
        </p:blipFill>
        <p:spPr>
          <a:xfrm>
            <a:off x="5971531" y="4547748"/>
            <a:ext cx="2884523" cy="3731893"/>
          </a:xfrm>
          <a:prstGeom prst="rect">
            <a:avLst/>
          </a:prstGeom>
        </p:spPr>
      </p:pic>
      <p:cxnSp>
        <p:nvCxnSpPr>
          <p:cNvPr id="81" name="Straight Connector 80"/>
          <p:cNvCxnSpPr>
            <a:cxnSpLocks noChangeAspect="1"/>
          </p:cNvCxnSpPr>
          <p:nvPr/>
        </p:nvCxnSpPr>
        <p:spPr>
          <a:xfrm>
            <a:off x="6118058" y="8063884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control 200x.tif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0" t="22185" r="12249" b="290"/>
          <a:stretch/>
        </p:blipFill>
        <p:spPr>
          <a:xfrm>
            <a:off x="2934475" y="709685"/>
            <a:ext cx="2939677" cy="3763928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9" name="Straight Connector 78"/>
          <p:cNvCxnSpPr>
            <a:cxnSpLocks noChangeAspect="1"/>
          </p:cNvCxnSpPr>
          <p:nvPr/>
        </p:nvCxnSpPr>
        <p:spPr>
          <a:xfrm>
            <a:off x="3082219" y="4251421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cov101614200x4.jpg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7131" r="43741" b="4598"/>
          <a:stretch/>
        </p:blipFill>
        <p:spPr>
          <a:xfrm>
            <a:off x="5973009" y="709685"/>
            <a:ext cx="2882448" cy="3788505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6" name="Straight Connector 75"/>
          <p:cNvCxnSpPr>
            <a:cxnSpLocks noChangeAspect="1"/>
          </p:cNvCxnSpPr>
          <p:nvPr/>
        </p:nvCxnSpPr>
        <p:spPr>
          <a:xfrm>
            <a:off x="6134333" y="4267461"/>
            <a:ext cx="217417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401578" y="7781489"/>
            <a:ext cx="1064715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67" dirty="0">
                <a:latin typeface="+mj-lt"/>
                <a:cs typeface="Helvetica"/>
              </a:rPr>
              <a:t>40 µm</a:t>
            </a:r>
            <a:endParaRPr lang="en-US" sz="2667" dirty="0">
              <a:latin typeface="+mj-lt"/>
            </a:endParaRPr>
          </a:p>
        </p:txBody>
      </p:sp>
      <p:sp>
        <p:nvSpPr>
          <p:cNvPr id="95" name="Donut 94"/>
          <p:cNvSpPr/>
          <p:nvPr/>
        </p:nvSpPr>
        <p:spPr>
          <a:xfrm rot="5989500">
            <a:off x="7417968" y="2489013"/>
            <a:ext cx="981155" cy="1885823"/>
          </a:xfrm>
          <a:prstGeom prst="donut">
            <a:avLst>
              <a:gd name="adj" fmla="val 52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 rot="1311577">
            <a:off x="7351133" y="4647797"/>
            <a:ext cx="386524" cy="510472"/>
          </a:xfrm>
          <a:prstGeom prst="donut">
            <a:avLst>
              <a:gd name="adj" fmla="val 101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" name="Donut 96"/>
          <p:cNvSpPr/>
          <p:nvPr/>
        </p:nvSpPr>
        <p:spPr>
          <a:xfrm rot="21198980">
            <a:off x="6506585" y="2237812"/>
            <a:ext cx="748065" cy="607995"/>
          </a:xfrm>
          <a:prstGeom prst="donut">
            <a:avLst>
              <a:gd name="adj" fmla="val 62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8" name="Isosceles Triangle 97"/>
          <p:cNvSpPr/>
          <p:nvPr/>
        </p:nvSpPr>
        <p:spPr>
          <a:xfrm rot="7458534">
            <a:off x="8358474" y="8074636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2934475" y="687129"/>
            <a:ext cx="5913367" cy="37646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2938263" y="4569616"/>
            <a:ext cx="5913367" cy="36998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4224311" y="3940408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224311" y="7762202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269996" y="3940408"/>
            <a:ext cx="155348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i="1" dirty="0">
                <a:solidFill>
                  <a:schemeClr val="tx1"/>
                </a:solidFill>
                <a:latin typeface="+mj-lt"/>
              </a:rPr>
              <a:t>active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-FE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728458" y="7762202"/>
            <a:ext cx="1107545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ch-FE</a:t>
            </a:r>
          </a:p>
        </p:txBody>
      </p:sp>
      <p:sp>
        <p:nvSpPr>
          <p:cNvPr id="110" name="Donut 109"/>
          <p:cNvSpPr/>
          <p:nvPr/>
        </p:nvSpPr>
        <p:spPr>
          <a:xfrm rot="5989500">
            <a:off x="7600643" y="676127"/>
            <a:ext cx="1166731" cy="1321741"/>
          </a:xfrm>
          <a:prstGeom prst="donu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8607765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Circles Only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6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3077303" y="-516347"/>
            <a:ext cx="274791" cy="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36205" b="22270"/>
          <a:stretch/>
        </p:blipFill>
        <p:spPr>
          <a:xfrm>
            <a:off x="2935072" y="4547749"/>
            <a:ext cx="2937603" cy="3721735"/>
          </a:xfrm>
          <a:prstGeom prst="rect">
            <a:avLst/>
          </a:prstGeom>
        </p:spPr>
      </p:pic>
      <p:cxnSp>
        <p:nvCxnSpPr>
          <p:cNvPr id="83" name="Straight Connector 82"/>
          <p:cNvCxnSpPr>
            <a:cxnSpLocks noChangeAspect="1"/>
          </p:cNvCxnSpPr>
          <p:nvPr/>
        </p:nvCxnSpPr>
        <p:spPr>
          <a:xfrm>
            <a:off x="3077901" y="8063887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4903" r="27906" b="17744"/>
          <a:stretch/>
        </p:blipFill>
        <p:spPr>
          <a:xfrm>
            <a:off x="5971531" y="4547748"/>
            <a:ext cx="2884523" cy="3731893"/>
          </a:xfrm>
          <a:prstGeom prst="rect">
            <a:avLst/>
          </a:prstGeom>
        </p:spPr>
      </p:pic>
      <p:cxnSp>
        <p:nvCxnSpPr>
          <p:cNvPr id="81" name="Straight Connector 80"/>
          <p:cNvCxnSpPr>
            <a:cxnSpLocks noChangeAspect="1"/>
          </p:cNvCxnSpPr>
          <p:nvPr/>
        </p:nvCxnSpPr>
        <p:spPr>
          <a:xfrm>
            <a:off x="6118058" y="8063884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control 200x.tif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0" t="22185" r="12249" b="290"/>
          <a:stretch/>
        </p:blipFill>
        <p:spPr>
          <a:xfrm>
            <a:off x="2934475" y="709685"/>
            <a:ext cx="2939677" cy="3763928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9" name="Straight Connector 78"/>
          <p:cNvCxnSpPr>
            <a:cxnSpLocks noChangeAspect="1"/>
          </p:cNvCxnSpPr>
          <p:nvPr/>
        </p:nvCxnSpPr>
        <p:spPr>
          <a:xfrm>
            <a:off x="3082219" y="4251421"/>
            <a:ext cx="220020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cov101614200x4.jpg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7131" r="43741" b="4598"/>
          <a:stretch/>
        </p:blipFill>
        <p:spPr>
          <a:xfrm>
            <a:off x="5973009" y="709685"/>
            <a:ext cx="2882448" cy="3788505"/>
          </a:xfrm>
          <a:prstGeom prst="rect">
            <a:avLst/>
          </a:prstGeom>
          <a:ln w="12700" cmpd="sng">
            <a:noFill/>
          </a:ln>
        </p:spPr>
      </p:pic>
      <p:cxnSp>
        <p:nvCxnSpPr>
          <p:cNvPr id="76" name="Straight Connector 75"/>
          <p:cNvCxnSpPr>
            <a:cxnSpLocks noChangeAspect="1"/>
          </p:cNvCxnSpPr>
          <p:nvPr/>
        </p:nvCxnSpPr>
        <p:spPr>
          <a:xfrm>
            <a:off x="6134333" y="4267461"/>
            <a:ext cx="217417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401578" y="7781489"/>
            <a:ext cx="1064715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67" dirty="0">
                <a:latin typeface="+mj-lt"/>
                <a:cs typeface="Helvetica"/>
              </a:rPr>
              <a:t>40 µm</a:t>
            </a:r>
            <a:endParaRPr lang="en-US" sz="2667" dirty="0">
              <a:latin typeface="+mj-lt"/>
            </a:endParaRPr>
          </a:p>
        </p:txBody>
      </p:sp>
      <p:sp>
        <p:nvSpPr>
          <p:cNvPr id="85" name="Isosceles Triangle 84"/>
          <p:cNvSpPr/>
          <p:nvPr/>
        </p:nvSpPr>
        <p:spPr>
          <a:xfrm rot="7458534">
            <a:off x="6945495" y="172055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7" name="Isosceles Triangle 86"/>
          <p:cNvSpPr/>
          <p:nvPr/>
        </p:nvSpPr>
        <p:spPr>
          <a:xfrm rot="16766837">
            <a:off x="7944903" y="2255929"/>
            <a:ext cx="128117" cy="2244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8" name="Isosceles Triangle 87"/>
          <p:cNvSpPr/>
          <p:nvPr/>
        </p:nvSpPr>
        <p:spPr>
          <a:xfrm rot="7458534">
            <a:off x="6565410" y="4951125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Isosceles Triangle 88"/>
          <p:cNvSpPr/>
          <p:nvPr/>
        </p:nvSpPr>
        <p:spPr>
          <a:xfrm rot="7458534">
            <a:off x="6791502" y="6124703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Isosceles Triangle 89"/>
          <p:cNvSpPr/>
          <p:nvPr/>
        </p:nvSpPr>
        <p:spPr>
          <a:xfrm rot="7458534">
            <a:off x="7774079" y="554170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Isosceles Triangle 91"/>
          <p:cNvSpPr/>
          <p:nvPr/>
        </p:nvSpPr>
        <p:spPr>
          <a:xfrm rot="7458534">
            <a:off x="6804203" y="6434928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Isosceles Triangle 92"/>
          <p:cNvSpPr/>
          <p:nvPr/>
        </p:nvSpPr>
        <p:spPr>
          <a:xfrm rot="16766837">
            <a:off x="8066143" y="2005831"/>
            <a:ext cx="128117" cy="2244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8" name="Isosceles Triangle 97"/>
          <p:cNvSpPr/>
          <p:nvPr/>
        </p:nvSpPr>
        <p:spPr>
          <a:xfrm rot="7458534">
            <a:off x="8358474" y="8074636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Isosceles Triangle 100"/>
          <p:cNvSpPr/>
          <p:nvPr/>
        </p:nvSpPr>
        <p:spPr>
          <a:xfrm rot="7458534">
            <a:off x="6983986" y="1515696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Isosceles Triangle 101"/>
          <p:cNvSpPr/>
          <p:nvPr/>
        </p:nvSpPr>
        <p:spPr>
          <a:xfrm rot="7458534">
            <a:off x="3894138" y="5970993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2934475" y="687129"/>
            <a:ext cx="5913367" cy="37646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2938263" y="4569616"/>
            <a:ext cx="5913367" cy="36998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4224311" y="3940408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224311" y="7762202"/>
            <a:ext cx="163721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control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269996" y="3940408"/>
            <a:ext cx="1553481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i="1" dirty="0">
                <a:solidFill>
                  <a:schemeClr val="tx1"/>
                </a:solidFill>
                <a:latin typeface="+mj-lt"/>
              </a:rPr>
              <a:t>active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-FE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728458" y="7762202"/>
            <a:ext cx="1107545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+mj-lt"/>
              </a:rPr>
              <a:t>ch-FE</a:t>
            </a:r>
          </a:p>
        </p:txBody>
      </p:sp>
      <p:sp>
        <p:nvSpPr>
          <p:cNvPr id="111" name="Isosceles Triangle 110"/>
          <p:cNvSpPr/>
          <p:nvPr/>
        </p:nvSpPr>
        <p:spPr>
          <a:xfrm rot="7458534">
            <a:off x="8064261" y="2735397"/>
            <a:ext cx="121884" cy="1848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Isosceles Triangle 111"/>
          <p:cNvSpPr/>
          <p:nvPr/>
        </p:nvSpPr>
        <p:spPr>
          <a:xfrm rot="14992181">
            <a:off x="7868831" y="2501004"/>
            <a:ext cx="148332" cy="17912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/>
          <p:cNvSpPr/>
          <p:nvPr/>
        </p:nvSpPr>
        <p:spPr>
          <a:xfrm>
            <a:off x="0" y="8607765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Arrows Only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28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J. Waller</dc:creator>
  <cp:lastModifiedBy>Timothy J. Waller</cp:lastModifiedBy>
  <cp:revision>2</cp:revision>
  <dcterms:created xsi:type="dcterms:W3CDTF">2018-10-24T14:37:14Z</dcterms:created>
  <dcterms:modified xsi:type="dcterms:W3CDTF">2018-10-31T18:26:15Z</dcterms:modified>
</cp:coreProperties>
</file>