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6858000" cy="9907588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6" autoAdjust="0"/>
    <p:restoredTop sz="96387" autoAdjust="0"/>
  </p:normalViewPr>
  <p:slideViewPr>
    <p:cSldViewPr snapToGrid="0" snapToObjects="1">
      <p:cViewPr varScale="1">
        <p:scale>
          <a:sx n="69" d="100"/>
          <a:sy n="69" d="100"/>
        </p:scale>
        <p:origin x="2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7A870-1E8B-8441-9BE2-EE07914EC8C2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AD2B2-1630-6741-88FA-97EBB428F6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465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241A-FF87-9744-8BBB-853CD21322B9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770313" y="857250"/>
            <a:ext cx="16033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11117-90F3-3542-9F92-F4D3B80B22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996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1" y="5203779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15" indent="0" algn="ctr">
              <a:buNone/>
              <a:defRPr sz="1500"/>
            </a:lvl2pPr>
            <a:lvl3pPr marL="685828" indent="0" algn="ctr">
              <a:buNone/>
              <a:defRPr sz="1349"/>
            </a:lvl3pPr>
            <a:lvl4pPr marL="1028743" indent="0" algn="ctr">
              <a:buNone/>
              <a:defRPr sz="1201"/>
            </a:lvl4pPr>
            <a:lvl5pPr marL="1371659" indent="0" algn="ctr">
              <a:buNone/>
              <a:defRPr sz="1201"/>
            </a:lvl5pPr>
            <a:lvl6pPr marL="1714573" indent="0" algn="ctr">
              <a:buNone/>
              <a:defRPr sz="1201"/>
            </a:lvl6pPr>
            <a:lvl7pPr marL="2057488" indent="0" algn="ctr">
              <a:buNone/>
              <a:defRPr sz="1201"/>
            </a:lvl7pPr>
            <a:lvl8pPr marL="2400402" indent="0" algn="ctr">
              <a:buNone/>
              <a:defRPr sz="1201"/>
            </a:lvl8pPr>
            <a:lvl9pPr marL="2743318" indent="0" algn="ctr">
              <a:buNone/>
              <a:defRPr sz="120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9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9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20" y="2470024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20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28" indent="0">
              <a:buNone/>
              <a:defRPr sz="1349">
                <a:solidFill>
                  <a:schemeClr val="tx1">
                    <a:tint val="75000"/>
                  </a:schemeClr>
                </a:solidFill>
              </a:defRPr>
            </a:lvl3pPr>
            <a:lvl4pPr marL="1028743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4pPr>
            <a:lvl5pPr marL="1371659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5pPr>
            <a:lvl6pPr marL="1714573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6pPr>
            <a:lvl7pPr marL="2057488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7pPr>
            <a:lvl8pPr marL="2400402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8pPr>
            <a:lvl9pPr marL="2743318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5" y="527494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5" y="2428737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15" indent="0">
              <a:buNone/>
              <a:defRPr sz="1500" b="1"/>
            </a:lvl2pPr>
            <a:lvl3pPr marL="685828" indent="0">
              <a:buNone/>
              <a:defRPr sz="1349" b="1"/>
            </a:lvl3pPr>
            <a:lvl4pPr marL="1028743" indent="0">
              <a:buNone/>
              <a:defRPr sz="1201" b="1"/>
            </a:lvl4pPr>
            <a:lvl5pPr marL="1371659" indent="0">
              <a:buNone/>
              <a:defRPr sz="1201" b="1"/>
            </a:lvl5pPr>
            <a:lvl6pPr marL="1714573" indent="0">
              <a:buNone/>
              <a:defRPr sz="1201" b="1"/>
            </a:lvl6pPr>
            <a:lvl7pPr marL="2057488" indent="0">
              <a:buNone/>
              <a:defRPr sz="1201" b="1"/>
            </a:lvl7pPr>
            <a:lvl8pPr marL="2400402" indent="0">
              <a:buNone/>
              <a:defRPr sz="1201" b="1"/>
            </a:lvl8pPr>
            <a:lvl9pPr marL="2743318" indent="0">
              <a:buNone/>
              <a:defRPr sz="12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5" y="3619023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7" y="2428737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15" indent="0">
              <a:buNone/>
              <a:defRPr sz="1500" b="1"/>
            </a:lvl2pPr>
            <a:lvl3pPr marL="685828" indent="0">
              <a:buNone/>
              <a:defRPr sz="1349" b="1"/>
            </a:lvl3pPr>
            <a:lvl4pPr marL="1028743" indent="0">
              <a:buNone/>
              <a:defRPr sz="1201" b="1"/>
            </a:lvl4pPr>
            <a:lvl5pPr marL="1371659" indent="0">
              <a:buNone/>
              <a:defRPr sz="1201" b="1"/>
            </a:lvl5pPr>
            <a:lvl6pPr marL="1714573" indent="0">
              <a:buNone/>
              <a:defRPr sz="1201" b="1"/>
            </a:lvl6pPr>
            <a:lvl7pPr marL="2057488" indent="0">
              <a:buNone/>
              <a:defRPr sz="1201" b="1"/>
            </a:lvl7pPr>
            <a:lvl8pPr marL="2400402" indent="0">
              <a:buNone/>
              <a:defRPr sz="1201" b="1"/>
            </a:lvl8pPr>
            <a:lvl9pPr marL="2743318" indent="0">
              <a:buNone/>
              <a:defRPr sz="12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7" y="3619023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9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7" y="1426514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8"/>
            <a:ext cx="2211884" cy="5506510"/>
          </a:xfrm>
        </p:spPr>
        <p:txBody>
          <a:bodyPr/>
          <a:lstStyle>
            <a:lvl1pPr marL="0" indent="0">
              <a:buNone/>
              <a:defRPr sz="1201"/>
            </a:lvl1pPr>
            <a:lvl2pPr marL="342915" indent="0">
              <a:buNone/>
              <a:defRPr sz="1050"/>
            </a:lvl2pPr>
            <a:lvl3pPr marL="685828" indent="0">
              <a:buNone/>
              <a:defRPr sz="900"/>
            </a:lvl3pPr>
            <a:lvl4pPr marL="1028743" indent="0">
              <a:buNone/>
              <a:defRPr sz="750"/>
            </a:lvl4pPr>
            <a:lvl5pPr marL="1371659" indent="0">
              <a:buNone/>
              <a:defRPr sz="750"/>
            </a:lvl5pPr>
            <a:lvl6pPr marL="1714573" indent="0">
              <a:buNone/>
              <a:defRPr sz="750"/>
            </a:lvl6pPr>
            <a:lvl7pPr marL="2057488" indent="0">
              <a:buNone/>
              <a:defRPr sz="750"/>
            </a:lvl7pPr>
            <a:lvl8pPr marL="2400402" indent="0">
              <a:buNone/>
              <a:defRPr sz="750"/>
            </a:lvl8pPr>
            <a:lvl9pPr marL="2743318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9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7" y="1426514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15" indent="0">
              <a:buNone/>
              <a:defRPr sz="2101"/>
            </a:lvl2pPr>
            <a:lvl3pPr marL="685828" indent="0">
              <a:buNone/>
              <a:defRPr sz="1800"/>
            </a:lvl3pPr>
            <a:lvl4pPr marL="1028743" indent="0">
              <a:buNone/>
              <a:defRPr sz="1500"/>
            </a:lvl4pPr>
            <a:lvl5pPr marL="1371659" indent="0">
              <a:buNone/>
              <a:defRPr sz="1500"/>
            </a:lvl5pPr>
            <a:lvl6pPr marL="1714573" indent="0">
              <a:buNone/>
              <a:defRPr sz="1500"/>
            </a:lvl6pPr>
            <a:lvl7pPr marL="2057488" indent="0">
              <a:buNone/>
              <a:defRPr sz="1500"/>
            </a:lvl7pPr>
            <a:lvl8pPr marL="2400402" indent="0">
              <a:buNone/>
              <a:defRPr sz="1500"/>
            </a:lvl8pPr>
            <a:lvl9pPr marL="2743318" indent="0">
              <a:buNone/>
              <a:defRPr sz="15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8"/>
            <a:ext cx="2211884" cy="5506510"/>
          </a:xfrm>
        </p:spPr>
        <p:txBody>
          <a:bodyPr/>
          <a:lstStyle>
            <a:lvl1pPr marL="0" indent="0">
              <a:buNone/>
              <a:defRPr sz="1201"/>
            </a:lvl1pPr>
            <a:lvl2pPr marL="342915" indent="0">
              <a:buNone/>
              <a:defRPr sz="1050"/>
            </a:lvl2pPr>
            <a:lvl3pPr marL="685828" indent="0">
              <a:buNone/>
              <a:defRPr sz="900"/>
            </a:lvl3pPr>
            <a:lvl4pPr marL="1028743" indent="0">
              <a:buNone/>
              <a:defRPr sz="750"/>
            </a:lvl4pPr>
            <a:lvl5pPr marL="1371659" indent="0">
              <a:buNone/>
              <a:defRPr sz="750"/>
            </a:lvl5pPr>
            <a:lvl6pPr marL="1714573" indent="0">
              <a:buNone/>
              <a:defRPr sz="750"/>
            </a:lvl6pPr>
            <a:lvl7pPr marL="2057488" indent="0">
              <a:buNone/>
              <a:defRPr sz="750"/>
            </a:lvl7pPr>
            <a:lvl8pPr marL="2400402" indent="0">
              <a:buNone/>
              <a:defRPr sz="750"/>
            </a:lvl8pPr>
            <a:lvl9pPr marL="2743318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2" y="527494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2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9" y="9182872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7" y="9182872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72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42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28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7" indent="-171457" algn="l" defTabSz="685828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1" kern="1200">
          <a:solidFill>
            <a:schemeClr val="tx1"/>
          </a:solidFill>
          <a:latin typeface="+mn-lt"/>
          <a:ea typeface="+mn-ea"/>
          <a:cs typeface="+mn-cs"/>
        </a:defRPr>
      </a:lvl1pPr>
      <a:lvl2pPr marL="514372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86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02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543116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886030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228945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571859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914775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915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828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743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659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573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488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400402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3318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58788" y="2131768"/>
            <a:ext cx="2159747" cy="1702777"/>
          </a:xfrm>
          <a:prstGeom prst="rect">
            <a:avLst/>
          </a:prstGeom>
        </p:spPr>
      </p:pic>
      <p:grpSp>
        <p:nvGrpSpPr>
          <p:cNvPr id="5" name="図形グループ 4"/>
          <p:cNvGrpSpPr/>
          <p:nvPr/>
        </p:nvGrpSpPr>
        <p:grpSpPr>
          <a:xfrm>
            <a:off x="1766356" y="2011004"/>
            <a:ext cx="2689833" cy="1735586"/>
            <a:chOff x="31017276" y="11939262"/>
            <a:chExt cx="9559965" cy="6469535"/>
          </a:xfrm>
          <a:noFill/>
        </p:grpSpPr>
        <p:cxnSp>
          <p:nvCxnSpPr>
            <p:cNvPr id="6" name="直線矢印コネクタ 5"/>
            <p:cNvCxnSpPr/>
            <p:nvPr/>
          </p:nvCxnSpPr>
          <p:spPr>
            <a:xfrm>
              <a:off x="35306972" y="16722442"/>
              <a:ext cx="0" cy="165677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7" name="図形グループ 6"/>
            <p:cNvGrpSpPr/>
            <p:nvPr/>
          </p:nvGrpSpPr>
          <p:grpSpPr>
            <a:xfrm>
              <a:off x="31017276" y="11939262"/>
              <a:ext cx="9559965" cy="6469535"/>
              <a:chOff x="31017276" y="11939262"/>
              <a:chExt cx="9559965" cy="6469535"/>
            </a:xfrm>
            <a:grpFill/>
          </p:grpSpPr>
          <p:sp>
            <p:nvSpPr>
              <p:cNvPr id="8" name="テキスト ボックス 7"/>
              <p:cNvSpPr txBox="1"/>
              <p:nvPr/>
            </p:nvSpPr>
            <p:spPr>
              <a:xfrm>
                <a:off x="38172825" y="15027845"/>
                <a:ext cx="2023377" cy="103253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altLang="ja-JP" sz="600">
                    <a:latin typeface="Arial" charset="0"/>
                    <a:ea typeface="Arial" charset="0"/>
                    <a:cs typeface="Arial" charset="0"/>
                  </a:rPr>
                  <a:t>Axial length</a:t>
                </a:r>
                <a:endParaRPr lang="ja-JP" altLang="en-US" sz="60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grpSp>
            <p:nvGrpSpPr>
              <p:cNvPr id="9" name="図形グループ 8"/>
              <p:cNvGrpSpPr/>
              <p:nvPr/>
            </p:nvGrpSpPr>
            <p:grpSpPr>
              <a:xfrm>
                <a:off x="31017276" y="11939262"/>
                <a:ext cx="9559965" cy="6469535"/>
                <a:chOff x="23578330" y="20947581"/>
                <a:chExt cx="13251777" cy="9846346"/>
              </a:xfrm>
              <a:grpFill/>
            </p:grpSpPr>
            <p:grpSp>
              <p:nvGrpSpPr>
                <p:cNvPr id="10" name="図形グループ 9"/>
                <p:cNvGrpSpPr/>
                <p:nvPr/>
              </p:nvGrpSpPr>
              <p:grpSpPr>
                <a:xfrm>
                  <a:off x="23578330" y="20947581"/>
                  <a:ext cx="13251777" cy="9801334"/>
                  <a:chOff x="23986387" y="20912190"/>
                  <a:chExt cx="13251777" cy="9801334"/>
                </a:xfrm>
                <a:grpFill/>
              </p:grpSpPr>
              <p:grpSp>
                <p:nvGrpSpPr>
                  <p:cNvPr id="16" name="図形グループ 15"/>
                  <p:cNvGrpSpPr/>
                  <p:nvPr/>
                </p:nvGrpSpPr>
                <p:grpSpPr>
                  <a:xfrm>
                    <a:off x="23986387" y="21732903"/>
                    <a:ext cx="10920488" cy="8980621"/>
                    <a:chOff x="4358273" y="876124"/>
                    <a:chExt cx="7752747" cy="5038486"/>
                  </a:xfrm>
                  <a:grpFill/>
                </p:grpSpPr>
                <p:cxnSp>
                  <p:nvCxnSpPr>
                    <p:cNvPr id="22" name="直線コネクタ 21"/>
                    <p:cNvCxnSpPr/>
                    <p:nvPr/>
                  </p:nvCxnSpPr>
                  <p:spPr>
                    <a:xfrm>
                      <a:off x="4371867" y="876124"/>
                      <a:ext cx="7739153" cy="0"/>
                    </a:xfrm>
                    <a:prstGeom prst="line">
                      <a:avLst/>
                    </a:prstGeom>
                    <a:ln/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3" name="直線コネクタ 22"/>
                    <p:cNvCxnSpPr/>
                    <p:nvPr/>
                  </p:nvCxnSpPr>
                  <p:spPr>
                    <a:xfrm>
                      <a:off x="4375694" y="1039677"/>
                      <a:ext cx="5400000" cy="0"/>
                    </a:xfrm>
                    <a:prstGeom prst="line">
                      <a:avLst/>
                    </a:prstGeom>
                    <a:ln/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4" name="直線コネクタ 23"/>
                    <p:cNvCxnSpPr/>
                    <p:nvPr/>
                  </p:nvCxnSpPr>
                  <p:spPr>
                    <a:xfrm>
                      <a:off x="4358273" y="4554590"/>
                      <a:ext cx="5399999" cy="0"/>
                    </a:xfrm>
                    <a:prstGeom prst="line">
                      <a:avLst/>
                    </a:prstGeom>
                    <a:ln/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5" name="直線コネクタ 24"/>
                    <p:cNvCxnSpPr/>
                    <p:nvPr/>
                  </p:nvCxnSpPr>
                  <p:spPr>
                    <a:xfrm>
                      <a:off x="4358273" y="1607677"/>
                      <a:ext cx="5400000" cy="0"/>
                    </a:xfrm>
                    <a:prstGeom prst="line">
                      <a:avLst/>
                    </a:prstGeom>
                    <a:ln/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6" name="直線コネクタ 25"/>
                    <p:cNvCxnSpPr/>
                    <p:nvPr/>
                  </p:nvCxnSpPr>
                  <p:spPr>
                    <a:xfrm flipV="1">
                      <a:off x="4371867" y="5914610"/>
                      <a:ext cx="7739153" cy="0"/>
                    </a:xfrm>
                    <a:prstGeom prst="line">
                      <a:avLst/>
                    </a:prstGeom>
                    <a:ln/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</p:cxnSp>
              </p:grpSp>
              <p:sp>
                <p:nvSpPr>
                  <p:cNvPr id="17" name="テキスト ボックス 16"/>
                  <p:cNvSpPr txBox="1"/>
                  <p:nvPr/>
                </p:nvSpPr>
                <p:spPr>
                  <a:xfrm>
                    <a:off x="29867388" y="29149464"/>
                    <a:ext cx="3521472" cy="104764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600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8" name="テキスト ボックス 17"/>
                  <p:cNvSpPr txBox="1"/>
                  <p:nvPr/>
                </p:nvSpPr>
                <p:spPr>
                  <a:xfrm>
                    <a:off x="29754002" y="28397406"/>
                    <a:ext cx="7484162" cy="209529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ja-JP" sz="600">
                        <a:latin typeface="Arial" charset="0"/>
                        <a:ea typeface="Arial" charset="0"/>
                        <a:cs typeface="Arial" charset="0"/>
                      </a:rPr>
                      <a:t>Vitreous chamber depth</a:t>
                    </a:r>
                  </a:p>
                  <a:p>
                    <a:r>
                      <a:rPr lang="en-US" altLang="ja-JP" sz="600">
                        <a:latin typeface="Arial" charset="0"/>
                        <a:ea typeface="Arial" charset="0"/>
                        <a:cs typeface="Arial" charset="0"/>
                      </a:rPr>
                      <a:t>            +</a:t>
                    </a:r>
                  </a:p>
                  <a:p>
                    <a:r>
                      <a:rPr lang="en-US" altLang="ja-JP" sz="600">
                        <a:latin typeface="Arial" charset="0"/>
                        <a:ea typeface="Arial" charset="0"/>
                        <a:cs typeface="Arial" charset="0"/>
                      </a:rPr>
                      <a:t>Retinal thickness</a:t>
                    </a:r>
                    <a:endParaRPr lang="ja-JP" altLang="en-US" sz="600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9" name="テキスト ボックス 18"/>
                  <p:cNvSpPr txBox="1"/>
                  <p:nvPr/>
                </p:nvSpPr>
                <p:spPr>
                  <a:xfrm>
                    <a:off x="29754002" y="25008328"/>
                    <a:ext cx="3191142" cy="157147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ja-JP" sz="600">
                        <a:latin typeface="Arial" charset="0"/>
                        <a:ea typeface="Arial" charset="0"/>
                        <a:cs typeface="Arial" charset="0"/>
                      </a:rPr>
                      <a:t>Lens thickness</a:t>
                    </a:r>
                    <a:endParaRPr lang="ja-JP" altLang="en-US" sz="600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0" name="テキスト ボックス 19"/>
                  <p:cNvSpPr txBox="1"/>
                  <p:nvPr/>
                </p:nvSpPr>
                <p:spPr>
                  <a:xfrm>
                    <a:off x="29754002" y="21732162"/>
                    <a:ext cx="4605554" cy="157147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ja-JP" sz="600">
                        <a:latin typeface="Arial" charset="0"/>
                        <a:ea typeface="Arial" charset="0"/>
                        <a:cs typeface="Arial" charset="0"/>
                      </a:rPr>
                      <a:t>Anterior chamber depth</a:t>
                    </a:r>
                    <a:endParaRPr lang="ja-JP" altLang="en-US" sz="600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1" name="テキスト ボックス 20"/>
                  <p:cNvSpPr txBox="1"/>
                  <p:nvPr/>
                </p:nvSpPr>
                <p:spPr>
                  <a:xfrm>
                    <a:off x="29727034" y="20912190"/>
                    <a:ext cx="4919863" cy="104764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ja-JP" sz="600">
                        <a:latin typeface="Arial" charset="0"/>
                        <a:ea typeface="Arial" charset="0"/>
                        <a:cs typeface="Arial" charset="0"/>
                      </a:rPr>
                      <a:t>Corneal thickness</a:t>
                    </a:r>
                    <a:endParaRPr lang="ja-JP" altLang="en-US" sz="600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</p:grpSp>
            <p:cxnSp>
              <p:nvCxnSpPr>
                <p:cNvPr id="11" name="直線矢印コネクタ 10"/>
                <p:cNvCxnSpPr/>
                <p:nvPr/>
              </p:nvCxnSpPr>
              <p:spPr>
                <a:xfrm>
                  <a:off x="29513248" y="23072215"/>
                  <a:ext cx="0" cy="5247669"/>
                </a:xfrm>
                <a:prstGeom prst="straightConnector1">
                  <a:avLst/>
                </a:prstGeom>
                <a:ln>
                  <a:headEnd type="triangle"/>
                  <a:tailEnd type="triangle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</p:cxnSp>
            <p:cxnSp>
              <p:nvCxnSpPr>
                <p:cNvPr id="12" name="直線矢印コネクタ 11"/>
                <p:cNvCxnSpPr/>
                <p:nvPr/>
              </p:nvCxnSpPr>
              <p:spPr>
                <a:xfrm>
                  <a:off x="29513250" y="22051319"/>
                  <a:ext cx="0" cy="1020898"/>
                </a:xfrm>
                <a:prstGeom prst="straightConnector1">
                  <a:avLst/>
                </a:prstGeom>
                <a:ln>
                  <a:headEnd type="triangle"/>
                  <a:tailEnd type="triangle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</p:cxnSp>
            <p:cxnSp>
              <p:nvCxnSpPr>
                <p:cNvPr id="13" name="直線矢印コネクタ 12"/>
                <p:cNvCxnSpPr/>
                <p:nvPr/>
              </p:nvCxnSpPr>
              <p:spPr>
                <a:xfrm>
                  <a:off x="29249138" y="21313667"/>
                  <a:ext cx="0" cy="45510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</p:cxnSp>
            <p:cxnSp>
              <p:nvCxnSpPr>
                <p:cNvPr id="14" name="直線矢印コネクタ 13"/>
                <p:cNvCxnSpPr/>
                <p:nvPr/>
              </p:nvCxnSpPr>
              <p:spPr>
                <a:xfrm flipV="1">
                  <a:off x="29249138" y="22051319"/>
                  <a:ext cx="0" cy="35693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</p:cxnSp>
            <p:cxnSp>
              <p:nvCxnSpPr>
                <p:cNvPr id="15" name="直線矢印コネクタ 14"/>
                <p:cNvCxnSpPr/>
                <p:nvPr/>
              </p:nvCxnSpPr>
              <p:spPr>
                <a:xfrm>
                  <a:off x="33870166" y="21767553"/>
                  <a:ext cx="0" cy="9026374"/>
                </a:xfrm>
                <a:prstGeom prst="straightConnector1">
                  <a:avLst/>
                </a:prstGeom>
                <a:ln>
                  <a:headEnd type="triangle"/>
                  <a:tailEnd type="triangle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65249558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26844</TotalTime>
  <Words>16</Words>
  <Application>Microsoft Macintosh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Yu Gothic</vt:lpstr>
      <vt:lpstr>Yu Gothic</vt:lpstr>
      <vt:lpstr>游ゴシック Light</vt:lpstr>
      <vt:lpstr>Arial</vt:lpstr>
      <vt:lpstr>Calibri</vt:lpstr>
      <vt:lpstr>Calibri Light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1112</dc:creator>
  <cp:lastModifiedBy>JIANG</cp:lastModifiedBy>
  <cp:revision>551</cp:revision>
  <cp:lastPrinted>2017-07-12T01:04:26Z</cp:lastPrinted>
  <dcterms:created xsi:type="dcterms:W3CDTF">2017-02-13T09:29:56Z</dcterms:created>
  <dcterms:modified xsi:type="dcterms:W3CDTF">2018-09-30T04:43:20Z</dcterms:modified>
</cp:coreProperties>
</file>