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6858000" cy="9907588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6" autoAdjust="0"/>
    <p:restoredTop sz="96387" autoAdjust="0"/>
  </p:normalViewPr>
  <p:slideViewPr>
    <p:cSldViewPr snapToGrid="0" snapToObjects="1">
      <p:cViewPr>
        <p:scale>
          <a:sx n="117" d="100"/>
          <a:sy n="117" d="100"/>
        </p:scale>
        <p:origin x="164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7A870-1E8B-8441-9BE2-EE07914EC8C2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AD2B2-1630-6741-88FA-97EBB428F6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465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241A-FF87-9744-8BBB-853CD21322B9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770313" y="857250"/>
            <a:ext cx="16033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11117-90F3-3542-9F92-F4D3B80B22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996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1" y="5203779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15" indent="0" algn="ctr">
              <a:buNone/>
              <a:defRPr sz="1500"/>
            </a:lvl2pPr>
            <a:lvl3pPr marL="685828" indent="0" algn="ctr">
              <a:buNone/>
              <a:defRPr sz="1349"/>
            </a:lvl3pPr>
            <a:lvl4pPr marL="1028743" indent="0" algn="ctr">
              <a:buNone/>
              <a:defRPr sz="1201"/>
            </a:lvl4pPr>
            <a:lvl5pPr marL="1371659" indent="0" algn="ctr">
              <a:buNone/>
              <a:defRPr sz="1201"/>
            </a:lvl5pPr>
            <a:lvl6pPr marL="1714573" indent="0" algn="ctr">
              <a:buNone/>
              <a:defRPr sz="1201"/>
            </a:lvl6pPr>
            <a:lvl7pPr marL="2057488" indent="0" algn="ctr">
              <a:buNone/>
              <a:defRPr sz="1201"/>
            </a:lvl7pPr>
            <a:lvl8pPr marL="2400402" indent="0" algn="ctr">
              <a:buNone/>
              <a:defRPr sz="1201"/>
            </a:lvl8pPr>
            <a:lvl9pPr marL="2743318" indent="0" algn="ctr">
              <a:buNone/>
              <a:defRPr sz="120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9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9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20" y="2470024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20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28" indent="0">
              <a:buNone/>
              <a:defRPr sz="1349">
                <a:solidFill>
                  <a:schemeClr val="tx1">
                    <a:tint val="75000"/>
                  </a:schemeClr>
                </a:solidFill>
              </a:defRPr>
            </a:lvl3pPr>
            <a:lvl4pPr marL="1028743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4pPr>
            <a:lvl5pPr marL="1371659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5pPr>
            <a:lvl6pPr marL="1714573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6pPr>
            <a:lvl7pPr marL="2057488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7pPr>
            <a:lvl8pPr marL="2400402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8pPr>
            <a:lvl9pPr marL="2743318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5" y="527494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5" y="2428737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15" indent="0">
              <a:buNone/>
              <a:defRPr sz="1500" b="1"/>
            </a:lvl2pPr>
            <a:lvl3pPr marL="685828" indent="0">
              <a:buNone/>
              <a:defRPr sz="1349" b="1"/>
            </a:lvl3pPr>
            <a:lvl4pPr marL="1028743" indent="0">
              <a:buNone/>
              <a:defRPr sz="1201" b="1"/>
            </a:lvl4pPr>
            <a:lvl5pPr marL="1371659" indent="0">
              <a:buNone/>
              <a:defRPr sz="1201" b="1"/>
            </a:lvl5pPr>
            <a:lvl6pPr marL="1714573" indent="0">
              <a:buNone/>
              <a:defRPr sz="1201" b="1"/>
            </a:lvl6pPr>
            <a:lvl7pPr marL="2057488" indent="0">
              <a:buNone/>
              <a:defRPr sz="1201" b="1"/>
            </a:lvl7pPr>
            <a:lvl8pPr marL="2400402" indent="0">
              <a:buNone/>
              <a:defRPr sz="1201" b="1"/>
            </a:lvl8pPr>
            <a:lvl9pPr marL="2743318" indent="0">
              <a:buNone/>
              <a:defRPr sz="12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5" y="3619023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7" y="2428737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15" indent="0">
              <a:buNone/>
              <a:defRPr sz="1500" b="1"/>
            </a:lvl2pPr>
            <a:lvl3pPr marL="685828" indent="0">
              <a:buNone/>
              <a:defRPr sz="1349" b="1"/>
            </a:lvl3pPr>
            <a:lvl4pPr marL="1028743" indent="0">
              <a:buNone/>
              <a:defRPr sz="1201" b="1"/>
            </a:lvl4pPr>
            <a:lvl5pPr marL="1371659" indent="0">
              <a:buNone/>
              <a:defRPr sz="1201" b="1"/>
            </a:lvl5pPr>
            <a:lvl6pPr marL="1714573" indent="0">
              <a:buNone/>
              <a:defRPr sz="1201" b="1"/>
            </a:lvl6pPr>
            <a:lvl7pPr marL="2057488" indent="0">
              <a:buNone/>
              <a:defRPr sz="1201" b="1"/>
            </a:lvl7pPr>
            <a:lvl8pPr marL="2400402" indent="0">
              <a:buNone/>
              <a:defRPr sz="1201" b="1"/>
            </a:lvl8pPr>
            <a:lvl9pPr marL="2743318" indent="0">
              <a:buNone/>
              <a:defRPr sz="12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7" y="3619023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9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7" y="1426514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8"/>
            <a:ext cx="2211884" cy="5506510"/>
          </a:xfrm>
        </p:spPr>
        <p:txBody>
          <a:bodyPr/>
          <a:lstStyle>
            <a:lvl1pPr marL="0" indent="0">
              <a:buNone/>
              <a:defRPr sz="1201"/>
            </a:lvl1pPr>
            <a:lvl2pPr marL="342915" indent="0">
              <a:buNone/>
              <a:defRPr sz="1050"/>
            </a:lvl2pPr>
            <a:lvl3pPr marL="685828" indent="0">
              <a:buNone/>
              <a:defRPr sz="900"/>
            </a:lvl3pPr>
            <a:lvl4pPr marL="1028743" indent="0">
              <a:buNone/>
              <a:defRPr sz="750"/>
            </a:lvl4pPr>
            <a:lvl5pPr marL="1371659" indent="0">
              <a:buNone/>
              <a:defRPr sz="750"/>
            </a:lvl5pPr>
            <a:lvl6pPr marL="1714573" indent="0">
              <a:buNone/>
              <a:defRPr sz="750"/>
            </a:lvl6pPr>
            <a:lvl7pPr marL="2057488" indent="0">
              <a:buNone/>
              <a:defRPr sz="750"/>
            </a:lvl7pPr>
            <a:lvl8pPr marL="2400402" indent="0">
              <a:buNone/>
              <a:defRPr sz="750"/>
            </a:lvl8pPr>
            <a:lvl9pPr marL="2743318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9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7" y="1426514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15" indent="0">
              <a:buNone/>
              <a:defRPr sz="2101"/>
            </a:lvl2pPr>
            <a:lvl3pPr marL="685828" indent="0">
              <a:buNone/>
              <a:defRPr sz="1800"/>
            </a:lvl3pPr>
            <a:lvl4pPr marL="1028743" indent="0">
              <a:buNone/>
              <a:defRPr sz="1500"/>
            </a:lvl4pPr>
            <a:lvl5pPr marL="1371659" indent="0">
              <a:buNone/>
              <a:defRPr sz="1500"/>
            </a:lvl5pPr>
            <a:lvl6pPr marL="1714573" indent="0">
              <a:buNone/>
              <a:defRPr sz="1500"/>
            </a:lvl6pPr>
            <a:lvl7pPr marL="2057488" indent="0">
              <a:buNone/>
              <a:defRPr sz="1500"/>
            </a:lvl7pPr>
            <a:lvl8pPr marL="2400402" indent="0">
              <a:buNone/>
              <a:defRPr sz="1500"/>
            </a:lvl8pPr>
            <a:lvl9pPr marL="2743318" indent="0">
              <a:buNone/>
              <a:defRPr sz="15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8"/>
            <a:ext cx="2211884" cy="5506510"/>
          </a:xfrm>
        </p:spPr>
        <p:txBody>
          <a:bodyPr/>
          <a:lstStyle>
            <a:lvl1pPr marL="0" indent="0">
              <a:buNone/>
              <a:defRPr sz="1201"/>
            </a:lvl1pPr>
            <a:lvl2pPr marL="342915" indent="0">
              <a:buNone/>
              <a:defRPr sz="1050"/>
            </a:lvl2pPr>
            <a:lvl3pPr marL="685828" indent="0">
              <a:buNone/>
              <a:defRPr sz="900"/>
            </a:lvl3pPr>
            <a:lvl4pPr marL="1028743" indent="0">
              <a:buNone/>
              <a:defRPr sz="750"/>
            </a:lvl4pPr>
            <a:lvl5pPr marL="1371659" indent="0">
              <a:buNone/>
              <a:defRPr sz="750"/>
            </a:lvl5pPr>
            <a:lvl6pPr marL="1714573" indent="0">
              <a:buNone/>
              <a:defRPr sz="750"/>
            </a:lvl6pPr>
            <a:lvl7pPr marL="2057488" indent="0">
              <a:buNone/>
              <a:defRPr sz="750"/>
            </a:lvl7pPr>
            <a:lvl8pPr marL="2400402" indent="0">
              <a:buNone/>
              <a:defRPr sz="750"/>
            </a:lvl8pPr>
            <a:lvl9pPr marL="2743318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2" y="527494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2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9" y="9182872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69007-9D92-DD4F-B059-D79E8CFB898D}" type="datetimeFigureOut">
              <a:rPr kumimoji="1" lang="ja-JP" altLang="en-US" smtClean="0"/>
              <a:t>2018/9/30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7" y="9182872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72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EC22C-396D-F74A-A797-59A08771E5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42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28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7" indent="-171457" algn="l" defTabSz="685828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1" kern="1200">
          <a:solidFill>
            <a:schemeClr val="tx1"/>
          </a:solidFill>
          <a:latin typeface="+mn-lt"/>
          <a:ea typeface="+mn-ea"/>
          <a:cs typeface="+mn-cs"/>
        </a:defRPr>
      </a:lvl1pPr>
      <a:lvl2pPr marL="514372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86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02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543116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886030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228945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571859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914775" indent="-171457" algn="l" defTabSz="685828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915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828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743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659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573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488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400402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3318" algn="l" defTabSz="685828" rtl="0" eaLnBrk="1" latinLnBrk="0" hangingPunct="1">
        <a:defRPr kumimoji="1"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" t="8377" r="36108" b="38914"/>
          <a:stretch/>
        </p:blipFill>
        <p:spPr>
          <a:xfrm>
            <a:off x="658788" y="381177"/>
            <a:ext cx="1949944" cy="754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49558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26845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Yu Gothic</vt:lpstr>
      <vt:lpstr>Yu Gothic</vt:lpstr>
      <vt:lpstr>游ゴシック Light</vt:lpstr>
      <vt:lpstr>Arial</vt:lpstr>
      <vt:lpstr>Calibri</vt:lpstr>
      <vt:lpstr>Calibri Light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1112</dc:creator>
  <cp:lastModifiedBy>JIANG</cp:lastModifiedBy>
  <cp:revision>551</cp:revision>
  <cp:lastPrinted>2017-07-12T01:04:26Z</cp:lastPrinted>
  <dcterms:created xsi:type="dcterms:W3CDTF">2017-02-13T09:29:56Z</dcterms:created>
  <dcterms:modified xsi:type="dcterms:W3CDTF">2018-09-30T04:41:38Z</dcterms:modified>
</cp:coreProperties>
</file>