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97" r:id="rId2"/>
  </p:sldIdLst>
  <p:sldSz cx="6858000" cy="9907588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96" autoAdjust="0"/>
    <p:restoredTop sz="96387" autoAdjust="0"/>
  </p:normalViewPr>
  <p:slideViewPr>
    <p:cSldViewPr snapToGrid="0" snapToObjects="1">
      <p:cViewPr varScale="1">
        <p:scale>
          <a:sx n="69" d="100"/>
          <a:sy n="69" d="100"/>
        </p:scale>
        <p:origin x="2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7A870-1E8B-8441-9BE2-EE07914EC8C2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AD2B2-1630-6741-88FA-97EBB428F6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465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A241A-FF87-9744-8BBB-853CD21322B9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11117-90F3-3542-9F92-F4D3B80B2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99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5203779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5" indent="0" algn="ctr">
              <a:buNone/>
              <a:defRPr sz="1500"/>
            </a:lvl2pPr>
            <a:lvl3pPr marL="685828" indent="0" algn="ctr">
              <a:buNone/>
              <a:defRPr sz="1349"/>
            </a:lvl3pPr>
            <a:lvl4pPr marL="1028743" indent="0" algn="ctr">
              <a:buNone/>
              <a:defRPr sz="1201"/>
            </a:lvl4pPr>
            <a:lvl5pPr marL="1371659" indent="0" algn="ctr">
              <a:buNone/>
              <a:defRPr sz="1201"/>
            </a:lvl5pPr>
            <a:lvl6pPr marL="1714573" indent="0" algn="ctr">
              <a:buNone/>
              <a:defRPr sz="1201"/>
            </a:lvl6pPr>
            <a:lvl7pPr marL="2057488" indent="0" algn="ctr">
              <a:buNone/>
              <a:defRPr sz="1201"/>
            </a:lvl7pPr>
            <a:lvl8pPr marL="2400402" indent="0" algn="ctr">
              <a:buNone/>
              <a:defRPr sz="1201"/>
            </a:lvl8pPr>
            <a:lvl9pPr marL="2743318" indent="0" algn="ctr">
              <a:buNone/>
              <a:defRPr sz="120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9"/>
            <a:ext cx="1478756" cy="839622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9"/>
            <a:ext cx="4350544" cy="839622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20" y="2470024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20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8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743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1659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4573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7488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0402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3318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5" y="527494"/>
            <a:ext cx="5915025" cy="191500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5" y="2428737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5" indent="0">
              <a:buNone/>
              <a:defRPr sz="1500" b="1"/>
            </a:lvl2pPr>
            <a:lvl3pPr marL="685828" indent="0">
              <a:buNone/>
              <a:defRPr sz="1349" b="1"/>
            </a:lvl3pPr>
            <a:lvl4pPr marL="1028743" indent="0">
              <a:buNone/>
              <a:defRPr sz="1201" b="1"/>
            </a:lvl4pPr>
            <a:lvl5pPr marL="1371659" indent="0">
              <a:buNone/>
              <a:defRPr sz="1201" b="1"/>
            </a:lvl5pPr>
            <a:lvl6pPr marL="1714573" indent="0">
              <a:buNone/>
              <a:defRPr sz="1201" b="1"/>
            </a:lvl6pPr>
            <a:lvl7pPr marL="2057488" indent="0">
              <a:buNone/>
              <a:defRPr sz="1201" b="1"/>
            </a:lvl7pPr>
            <a:lvl8pPr marL="2400402" indent="0">
              <a:buNone/>
              <a:defRPr sz="1201" b="1"/>
            </a:lvl8pPr>
            <a:lvl9pPr marL="2743318" indent="0">
              <a:buNone/>
              <a:defRPr sz="120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5" y="3619023"/>
            <a:ext cx="2901255" cy="532303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7" y="2428737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5" indent="0">
              <a:buNone/>
              <a:defRPr sz="1500" b="1"/>
            </a:lvl2pPr>
            <a:lvl3pPr marL="685828" indent="0">
              <a:buNone/>
              <a:defRPr sz="1349" b="1"/>
            </a:lvl3pPr>
            <a:lvl4pPr marL="1028743" indent="0">
              <a:buNone/>
              <a:defRPr sz="1201" b="1"/>
            </a:lvl4pPr>
            <a:lvl5pPr marL="1371659" indent="0">
              <a:buNone/>
              <a:defRPr sz="1201" b="1"/>
            </a:lvl5pPr>
            <a:lvl6pPr marL="1714573" indent="0">
              <a:buNone/>
              <a:defRPr sz="1201" b="1"/>
            </a:lvl6pPr>
            <a:lvl7pPr marL="2057488" indent="0">
              <a:buNone/>
              <a:defRPr sz="1201" b="1"/>
            </a:lvl7pPr>
            <a:lvl8pPr marL="2400402" indent="0">
              <a:buNone/>
              <a:defRPr sz="1201" b="1"/>
            </a:lvl8pPr>
            <a:lvl9pPr marL="2743318" indent="0">
              <a:buNone/>
              <a:defRPr sz="120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7" y="3619023"/>
            <a:ext cx="2915543" cy="532303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9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7" y="1426514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8"/>
            <a:ext cx="2211884" cy="5506510"/>
          </a:xfrm>
        </p:spPr>
        <p:txBody>
          <a:bodyPr/>
          <a:lstStyle>
            <a:lvl1pPr marL="0" indent="0">
              <a:buNone/>
              <a:defRPr sz="1201"/>
            </a:lvl1pPr>
            <a:lvl2pPr marL="342915" indent="0">
              <a:buNone/>
              <a:defRPr sz="1050"/>
            </a:lvl2pPr>
            <a:lvl3pPr marL="685828" indent="0">
              <a:buNone/>
              <a:defRPr sz="900"/>
            </a:lvl3pPr>
            <a:lvl4pPr marL="1028743" indent="0">
              <a:buNone/>
              <a:defRPr sz="750"/>
            </a:lvl4pPr>
            <a:lvl5pPr marL="1371659" indent="0">
              <a:buNone/>
              <a:defRPr sz="750"/>
            </a:lvl5pPr>
            <a:lvl6pPr marL="1714573" indent="0">
              <a:buNone/>
              <a:defRPr sz="750"/>
            </a:lvl6pPr>
            <a:lvl7pPr marL="2057488" indent="0">
              <a:buNone/>
              <a:defRPr sz="750"/>
            </a:lvl7pPr>
            <a:lvl8pPr marL="2400402" indent="0">
              <a:buNone/>
              <a:defRPr sz="750"/>
            </a:lvl8pPr>
            <a:lvl9pPr marL="2743318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9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7" y="1426514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15" indent="0">
              <a:buNone/>
              <a:defRPr sz="2101"/>
            </a:lvl2pPr>
            <a:lvl3pPr marL="685828" indent="0">
              <a:buNone/>
              <a:defRPr sz="1800"/>
            </a:lvl3pPr>
            <a:lvl4pPr marL="1028743" indent="0">
              <a:buNone/>
              <a:defRPr sz="1500"/>
            </a:lvl4pPr>
            <a:lvl5pPr marL="1371659" indent="0">
              <a:buNone/>
              <a:defRPr sz="1500"/>
            </a:lvl5pPr>
            <a:lvl6pPr marL="1714573" indent="0">
              <a:buNone/>
              <a:defRPr sz="1500"/>
            </a:lvl6pPr>
            <a:lvl7pPr marL="2057488" indent="0">
              <a:buNone/>
              <a:defRPr sz="1500"/>
            </a:lvl7pPr>
            <a:lvl8pPr marL="2400402" indent="0">
              <a:buNone/>
              <a:defRPr sz="1500"/>
            </a:lvl8pPr>
            <a:lvl9pPr marL="2743318" indent="0">
              <a:buNone/>
              <a:defRPr sz="15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8"/>
            <a:ext cx="2211884" cy="5506510"/>
          </a:xfrm>
        </p:spPr>
        <p:txBody>
          <a:bodyPr/>
          <a:lstStyle>
            <a:lvl1pPr marL="0" indent="0">
              <a:buNone/>
              <a:defRPr sz="1201"/>
            </a:lvl1pPr>
            <a:lvl2pPr marL="342915" indent="0">
              <a:buNone/>
              <a:defRPr sz="1050"/>
            </a:lvl2pPr>
            <a:lvl3pPr marL="685828" indent="0">
              <a:buNone/>
              <a:defRPr sz="900"/>
            </a:lvl3pPr>
            <a:lvl4pPr marL="1028743" indent="0">
              <a:buNone/>
              <a:defRPr sz="750"/>
            </a:lvl4pPr>
            <a:lvl5pPr marL="1371659" indent="0">
              <a:buNone/>
              <a:defRPr sz="750"/>
            </a:lvl5pPr>
            <a:lvl6pPr marL="1714573" indent="0">
              <a:buNone/>
              <a:defRPr sz="750"/>
            </a:lvl6pPr>
            <a:lvl7pPr marL="2057488" indent="0">
              <a:buNone/>
              <a:defRPr sz="750"/>
            </a:lvl7pPr>
            <a:lvl8pPr marL="2400402" indent="0">
              <a:buNone/>
              <a:defRPr sz="750"/>
            </a:lvl8pPr>
            <a:lvl9pPr marL="2743318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2" y="527494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2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9" y="9182872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7" y="9182872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72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42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28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7" indent="-171457" algn="l" defTabSz="6858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372" indent="-171457" algn="l" defTabSz="68582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6" indent="-171457" algn="l" defTabSz="68582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02" indent="-171457" algn="l" defTabSz="68582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16" indent="-171457" algn="l" defTabSz="68582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6030" indent="-171457" algn="l" defTabSz="68582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945" indent="-171457" algn="l" defTabSz="68582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859" indent="-171457" algn="l" defTabSz="68582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775" indent="-171457" algn="l" defTabSz="68582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8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915" algn="l" defTabSz="685828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828" algn="l" defTabSz="685828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3" algn="l" defTabSz="685828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9" algn="l" defTabSz="685828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573" algn="l" defTabSz="685828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488" algn="l" defTabSz="685828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402" algn="l" defTabSz="685828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318" algn="l" defTabSz="685828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5EF871B-3B8B-4249-B216-9369E610A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1" t="16334" r="35802" b="34291"/>
          <a:stretch/>
        </p:blipFill>
        <p:spPr>
          <a:xfrm>
            <a:off x="437040" y="299699"/>
            <a:ext cx="894249" cy="10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10427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26844</TotalTime>
  <Words>0</Words>
  <Application>Microsoft Macintosh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Yu Gothic</vt:lpstr>
      <vt:lpstr>Yu Gothic</vt:lpstr>
      <vt:lpstr>游ゴシック Light</vt:lpstr>
      <vt:lpstr>Arial</vt:lpstr>
      <vt:lpstr>Calibri</vt:lpstr>
      <vt:lpstr>Calibri Light</vt:lpstr>
      <vt:lpstr>ホワイト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1112</dc:creator>
  <cp:lastModifiedBy>JIANG</cp:lastModifiedBy>
  <cp:revision>551</cp:revision>
  <cp:lastPrinted>2017-07-12T01:04:26Z</cp:lastPrinted>
  <dcterms:created xsi:type="dcterms:W3CDTF">2017-02-13T09:29:56Z</dcterms:created>
  <dcterms:modified xsi:type="dcterms:W3CDTF">2018-09-30T04:39:11Z</dcterms:modified>
</cp:coreProperties>
</file>