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handoutMasterIdLst>
    <p:handoutMasterId r:id="rId4"/>
  </p:handoutMasterIdLst>
  <p:sldIdLst>
    <p:sldId id="267" r:id="rId2"/>
  </p:sldIdLst>
  <p:sldSz cx="6858000" cy="9907588"/>
  <p:notesSz cx="9144000" cy="6858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96" autoAdjust="0"/>
    <p:restoredTop sz="96387" autoAdjust="0"/>
  </p:normalViewPr>
  <p:slideViewPr>
    <p:cSldViewPr snapToGrid="0" snapToObjects="1">
      <p:cViewPr varScale="1">
        <p:scale>
          <a:sx n="69" d="100"/>
          <a:sy n="69" d="100"/>
        </p:scale>
        <p:origin x="268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7A870-1E8B-8441-9BE2-EE07914EC8C2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AD2B2-1630-6741-88FA-97EBB428F63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84657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2A241A-FF87-9744-8BBB-853CD21322B9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770313" y="857250"/>
            <a:ext cx="16033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11117-90F3-3542-9F92-F4D3B80B22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1996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3770313" y="857250"/>
            <a:ext cx="1603375" cy="23145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OCT</a:t>
            </a:r>
            <a:r>
              <a:rPr kumimoji="1" lang="ja-JP" altLang="en-US" dirty="0"/>
              <a:t>写真をモヤモヤ写真に変換</a:t>
            </a:r>
            <a:endParaRPr kumimoji="1" lang="en-US" altLang="ja-JP" dirty="0"/>
          </a:p>
          <a:p>
            <a:r>
              <a:rPr kumimoji="1" lang="en-US" altLang="ja-JP" dirty="0"/>
              <a:t>ABCD</a:t>
            </a:r>
            <a:r>
              <a:rPr kumimoji="1" lang="ja-JP" altLang="en-US" dirty="0"/>
              <a:t>を付く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11117-90F3-3542-9F92-F4D3B80B22B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97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451"/>
            <a:ext cx="5829300" cy="3449308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1" y="5203779"/>
            <a:ext cx="5143500" cy="2392040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5" indent="0" algn="ctr">
              <a:buNone/>
              <a:defRPr sz="1500"/>
            </a:lvl2pPr>
            <a:lvl3pPr marL="685828" indent="0" algn="ctr">
              <a:buNone/>
              <a:defRPr sz="1349"/>
            </a:lvl3pPr>
            <a:lvl4pPr marL="1028743" indent="0" algn="ctr">
              <a:buNone/>
              <a:defRPr sz="1201"/>
            </a:lvl4pPr>
            <a:lvl5pPr marL="1371659" indent="0" algn="ctr">
              <a:buNone/>
              <a:defRPr sz="1201"/>
            </a:lvl5pPr>
            <a:lvl6pPr marL="1714573" indent="0" algn="ctr">
              <a:buNone/>
              <a:defRPr sz="1201"/>
            </a:lvl6pPr>
            <a:lvl7pPr marL="2057488" indent="0" algn="ctr">
              <a:buNone/>
              <a:defRPr sz="1201"/>
            </a:lvl7pPr>
            <a:lvl8pPr marL="2400402" indent="0" algn="ctr">
              <a:buNone/>
              <a:defRPr sz="1201"/>
            </a:lvl8pPr>
            <a:lvl9pPr marL="2743318" indent="0" algn="ctr">
              <a:buNone/>
              <a:defRPr sz="1201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89"/>
            <a:ext cx="1478756" cy="8396223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89"/>
            <a:ext cx="4350544" cy="8396223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20" y="2470024"/>
            <a:ext cx="5915025" cy="4121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20" y="6630289"/>
            <a:ext cx="5915025" cy="2167284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28" indent="0">
              <a:buNone/>
              <a:defRPr sz="1349">
                <a:solidFill>
                  <a:schemeClr val="tx1">
                    <a:tint val="75000"/>
                  </a:schemeClr>
                </a:solidFill>
              </a:defRPr>
            </a:lvl3pPr>
            <a:lvl4pPr marL="1028743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4pPr>
            <a:lvl5pPr marL="1371659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5pPr>
            <a:lvl6pPr marL="1714573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6pPr>
            <a:lvl7pPr marL="2057488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7pPr>
            <a:lvl8pPr marL="2400402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8pPr>
            <a:lvl9pPr marL="2743318" indent="0">
              <a:buNone/>
              <a:defRPr sz="12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436"/>
            <a:ext cx="2914650" cy="628627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436"/>
            <a:ext cx="2914650" cy="628627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5" y="527494"/>
            <a:ext cx="5915025" cy="191500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5" y="2428737"/>
            <a:ext cx="2901255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5" indent="0">
              <a:buNone/>
              <a:defRPr sz="1500" b="1"/>
            </a:lvl2pPr>
            <a:lvl3pPr marL="685828" indent="0">
              <a:buNone/>
              <a:defRPr sz="1349" b="1"/>
            </a:lvl3pPr>
            <a:lvl4pPr marL="1028743" indent="0">
              <a:buNone/>
              <a:defRPr sz="1201" b="1"/>
            </a:lvl4pPr>
            <a:lvl5pPr marL="1371659" indent="0">
              <a:buNone/>
              <a:defRPr sz="1201" b="1"/>
            </a:lvl5pPr>
            <a:lvl6pPr marL="1714573" indent="0">
              <a:buNone/>
              <a:defRPr sz="1201" b="1"/>
            </a:lvl6pPr>
            <a:lvl7pPr marL="2057488" indent="0">
              <a:buNone/>
              <a:defRPr sz="1201" b="1"/>
            </a:lvl7pPr>
            <a:lvl8pPr marL="2400402" indent="0">
              <a:buNone/>
              <a:defRPr sz="1201" b="1"/>
            </a:lvl8pPr>
            <a:lvl9pPr marL="2743318" indent="0">
              <a:buNone/>
              <a:defRPr sz="120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5" y="3619023"/>
            <a:ext cx="2901255" cy="532303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7" y="2428737"/>
            <a:ext cx="2915543" cy="1190286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5" indent="0">
              <a:buNone/>
              <a:defRPr sz="1500" b="1"/>
            </a:lvl2pPr>
            <a:lvl3pPr marL="685828" indent="0">
              <a:buNone/>
              <a:defRPr sz="1349" b="1"/>
            </a:lvl3pPr>
            <a:lvl4pPr marL="1028743" indent="0">
              <a:buNone/>
              <a:defRPr sz="1201" b="1"/>
            </a:lvl4pPr>
            <a:lvl5pPr marL="1371659" indent="0">
              <a:buNone/>
              <a:defRPr sz="1201" b="1"/>
            </a:lvl5pPr>
            <a:lvl6pPr marL="1714573" indent="0">
              <a:buNone/>
              <a:defRPr sz="1201" b="1"/>
            </a:lvl6pPr>
            <a:lvl7pPr marL="2057488" indent="0">
              <a:buNone/>
              <a:defRPr sz="1201" b="1"/>
            </a:lvl7pPr>
            <a:lvl8pPr marL="2400402" indent="0">
              <a:buNone/>
              <a:defRPr sz="1201" b="1"/>
            </a:lvl8pPr>
            <a:lvl9pPr marL="2743318" indent="0">
              <a:buNone/>
              <a:defRPr sz="120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7" y="3619023"/>
            <a:ext cx="2915543" cy="532303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9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7" y="1426514"/>
            <a:ext cx="3471863" cy="7040809"/>
          </a:xfrm>
        </p:spPr>
        <p:txBody>
          <a:bodyPr/>
          <a:lstStyle>
            <a:lvl1pPr>
              <a:defRPr sz="2400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8"/>
            <a:ext cx="2211884" cy="5506510"/>
          </a:xfrm>
        </p:spPr>
        <p:txBody>
          <a:bodyPr/>
          <a:lstStyle>
            <a:lvl1pPr marL="0" indent="0">
              <a:buNone/>
              <a:defRPr sz="1201"/>
            </a:lvl1pPr>
            <a:lvl2pPr marL="342915" indent="0">
              <a:buNone/>
              <a:defRPr sz="1050"/>
            </a:lvl2pPr>
            <a:lvl3pPr marL="685828" indent="0">
              <a:buNone/>
              <a:defRPr sz="900"/>
            </a:lvl3pPr>
            <a:lvl4pPr marL="1028743" indent="0">
              <a:buNone/>
              <a:defRPr sz="750"/>
            </a:lvl4pPr>
            <a:lvl5pPr marL="1371659" indent="0">
              <a:buNone/>
              <a:defRPr sz="750"/>
            </a:lvl5pPr>
            <a:lvl6pPr marL="1714573" indent="0">
              <a:buNone/>
              <a:defRPr sz="750"/>
            </a:lvl6pPr>
            <a:lvl7pPr marL="2057488" indent="0">
              <a:buNone/>
              <a:defRPr sz="750"/>
            </a:lvl7pPr>
            <a:lvl8pPr marL="2400402" indent="0">
              <a:buNone/>
              <a:defRPr sz="750"/>
            </a:lvl8pPr>
            <a:lvl9pPr marL="2743318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509"/>
            <a:ext cx="2211884" cy="231177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7" y="1426514"/>
            <a:ext cx="3471863" cy="704080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15" indent="0">
              <a:buNone/>
              <a:defRPr sz="2101"/>
            </a:lvl2pPr>
            <a:lvl3pPr marL="685828" indent="0">
              <a:buNone/>
              <a:defRPr sz="1800"/>
            </a:lvl3pPr>
            <a:lvl4pPr marL="1028743" indent="0">
              <a:buNone/>
              <a:defRPr sz="1500"/>
            </a:lvl4pPr>
            <a:lvl5pPr marL="1371659" indent="0">
              <a:buNone/>
              <a:defRPr sz="1500"/>
            </a:lvl5pPr>
            <a:lvl6pPr marL="1714573" indent="0">
              <a:buNone/>
              <a:defRPr sz="1500"/>
            </a:lvl6pPr>
            <a:lvl7pPr marL="2057488" indent="0">
              <a:buNone/>
              <a:defRPr sz="1500"/>
            </a:lvl7pPr>
            <a:lvl8pPr marL="2400402" indent="0">
              <a:buNone/>
              <a:defRPr sz="1500"/>
            </a:lvl8pPr>
            <a:lvl9pPr marL="2743318" indent="0">
              <a:buNone/>
              <a:defRPr sz="1500"/>
            </a:lvl9pPr>
          </a:lstStyle>
          <a:p>
            <a:r>
              <a:rPr lang="ja-JP" altLang="en-US"/>
              <a:t>プレースホルダーまでドラッグするかアイコンをクリックして図を追加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2278"/>
            <a:ext cx="2211884" cy="5506510"/>
          </a:xfrm>
        </p:spPr>
        <p:txBody>
          <a:bodyPr/>
          <a:lstStyle>
            <a:lvl1pPr marL="0" indent="0">
              <a:buNone/>
              <a:defRPr sz="1201"/>
            </a:lvl1pPr>
            <a:lvl2pPr marL="342915" indent="0">
              <a:buNone/>
              <a:defRPr sz="1050"/>
            </a:lvl2pPr>
            <a:lvl3pPr marL="685828" indent="0">
              <a:buNone/>
              <a:defRPr sz="900"/>
            </a:lvl3pPr>
            <a:lvl4pPr marL="1028743" indent="0">
              <a:buNone/>
              <a:defRPr sz="750"/>
            </a:lvl4pPr>
            <a:lvl5pPr marL="1371659" indent="0">
              <a:buNone/>
              <a:defRPr sz="750"/>
            </a:lvl5pPr>
            <a:lvl6pPr marL="1714573" indent="0">
              <a:buNone/>
              <a:defRPr sz="750"/>
            </a:lvl6pPr>
            <a:lvl7pPr marL="2057488" indent="0">
              <a:buNone/>
              <a:defRPr sz="750"/>
            </a:lvl7pPr>
            <a:lvl8pPr marL="2400402" indent="0">
              <a:buNone/>
              <a:defRPr sz="750"/>
            </a:lvl8pPr>
            <a:lvl9pPr marL="2743318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92" y="527494"/>
            <a:ext cx="5915025" cy="1915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92" y="2637436"/>
            <a:ext cx="5915025" cy="628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9" y="9182872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69007-9D92-DD4F-B059-D79E8CFB898D}" type="datetimeFigureOut">
              <a:rPr kumimoji="1" lang="ja-JP" altLang="en-US" smtClean="0"/>
              <a:t>2018/9/30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7" y="9182872"/>
            <a:ext cx="2314575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2872"/>
            <a:ext cx="1543050" cy="5274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EC22C-396D-F74A-A797-59A08771E51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42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28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7" indent="-171457" algn="l" defTabSz="6858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372" indent="-171457" algn="l" defTabSz="685828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86" indent="-171457" algn="l" defTabSz="685828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02" indent="-171457" algn="l" defTabSz="685828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543116" indent="-171457" algn="l" defTabSz="685828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886030" indent="-171457" algn="l" defTabSz="685828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228945" indent="-171457" algn="l" defTabSz="685828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571859" indent="-171457" algn="l" defTabSz="685828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914775" indent="-171457" algn="l" defTabSz="685828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28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1pPr>
      <a:lvl2pPr marL="342915" algn="l" defTabSz="685828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2pPr>
      <a:lvl3pPr marL="685828" algn="l" defTabSz="685828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3pPr>
      <a:lvl4pPr marL="1028743" algn="l" defTabSz="685828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4pPr>
      <a:lvl5pPr marL="1371659" algn="l" defTabSz="685828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5pPr>
      <a:lvl6pPr marL="1714573" algn="l" defTabSz="685828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6pPr>
      <a:lvl7pPr marL="2057488" algn="l" defTabSz="685828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7pPr>
      <a:lvl8pPr marL="2400402" algn="l" defTabSz="685828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8pPr>
      <a:lvl9pPr marL="2743318" algn="l" defTabSz="685828" rtl="0" eaLnBrk="1" latinLnBrk="0" hangingPunct="1">
        <a:defRPr kumimoji="1" sz="134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7" t="11034" r="45921" b="4301"/>
          <a:stretch/>
        </p:blipFill>
        <p:spPr>
          <a:xfrm rot="16200000">
            <a:off x="2823488" y="-1757809"/>
            <a:ext cx="1388701" cy="5702951"/>
          </a:xfrm>
          <a:prstGeom prst="rect">
            <a:avLst/>
          </a:prstGeom>
        </p:spPr>
      </p:pic>
      <p:grpSp>
        <p:nvGrpSpPr>
          <p:cNvPr id="6" name="図形グループ 5"/>
          <p:cNvGrpSpPr/>
          <p:nvPr/>
        </p:nvGrpSpPr>
        <p:grpSpPr>
          <a:xfrm>
            <a:off x="1619537" y="1912905"/>
            <a:ext cx="2062472" cy="1069714"/>
            <a:chOff x="-80701" y="2036250"/>
            <a:chExt cx="4472781" cy="218030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25" t="48833" r="30889" b="27377"/>
            <a:stretch/>
          </p:blipFill>
          <p:spPr>
            <a:xfrm>
              <a:off x="-80701" y="2036250"/>
              <a:ext cx="2467943" cy="2180305"/>
            </a:xfrm>
            <a:prstGeom prst="rect">
              <a:avLst/>
            </a:prstGeom>
          </p:spPr>
        </p:pic>
        <p:pic>
          <p:nvPicPr>
            <p:cNvPr id="58" name="図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75" t="54097" r="45703" b="35463"/>
            <a:stretch/>
          </p:blipFill>
          <p:spPr>
            <a:xfrm>
              <a:off x="2478040" y="2036250"/>
              <a:ext cx="1914039" cy="997089"/>
            </a:xfrm>
            <a:prstGeom prst="rect">
              <a:avLst/>
            </a:prstGeom>
          </p:spPr>
        </p:pic>
        <p:pic>
          <p:nvPicPr>
            <p:cNvPr id="59" name="図 5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50" t="46633" r="43650" b="42899"/>
            <a:stretch/>
          </p:blipFill>
          <p:spPr>
            <a:xfrm>
              <a:off x="2478040" y="3087196"/>
              <a:ext cx="1914040" cy="1127222"/>
            </a:xfrm>
            <a:prstGeom prst="rect">
              <a:avLst/>
            </a:prstGeom>
          </p:spPr>
        </p:pic>
      </p:grpSp>
      <p:sp>
        <p:nvSpPr>
          <p:cNvPr id="10" name="テキスト ボックス 9"/>
          <p:cNvSpPr txBox="1"/>
          <p:nvPr/>
        </p:nvSpPr>
        <p:spPr>
          <a:xfrm>
            <a:off x="430054" y="274428"/>
            <a:ext cx="262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charset="0"/>
                <a:ea typeface="Arial" charset="0"/>
                <a:cs typeface="Arial" charset="0"/>
              </a:rPr>
              <a:t>a</a:t>
            </a:r>
            <a:endParaRPr lang="ja-JP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42363" y="1782880"/>
            <a:ext cx="262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charset="0"/>
                <a:ea typeface="Arial" charset="0"/>
                <a:cs typeface="Arial" charset="0"/>
              </a:rPr>
              <a:t>b</a:t>
            </a:r>
            <a:endParaRPr lang="ja-JP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1406336" y="1798259"/>
            <a:ext cx="2622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Arial" charset="0"/>
                <a:ea typeface="Arial" charset="0"/>
                <a:cs typeface="Arial" charset="0"/>
              </a:rPr>
              <a:t>c</a:t>
            </a:r>
            <a:endParaRPr lang="ja-JP" altLang="en-US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1446" y="1606783"/>
            <a:ext cx="3617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nut</a:t>
            </a:r>
            <a:endParaRPr lang="ja-JP" altLang="en-US" sz="80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8" name="テキスト ボックス 67"/>
          <p:cNvSpPr txBox="1"/>
          <p:nvPr/>
        </p:nvSpPr>
        <p:spPr>
          <a:xfrm>
            <a:off x="1406667" y="1606783"/>
            <a:ext cx="4109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stick</a:t>
            </a:r>
            <a:endParaRPr lang="ja-JP" altLang="en-US" sz="80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014781" y="1606782"/>
            <a:ext cx="50822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screw</a:t>
            </a:r>
            <a:endParaRPr lang="ja-JP" altLang="en-US" sz="80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テキスト ボックス 69"/>
          <p:cNvSpPr txBox="1"/>
          <p:nvPr/>
        </p:nvSpPr>
        <p:spPr>
          <a:xfrm>
            <a:off x="2488536" y="1606783"/>
            <a:ext cx="51214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washer</a:t>
            </a:r>
            <a:endParaRPr lang="ja-JP" altLang="en-US" sz="80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 flipH="1">
            <a:off x="2991232" y="1606782"/>
            <a:ext cx="8813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Frames (L/R)</a:t>
            </a:r>
            <a:endParaRPr lang="ja-JP" alt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4225586" y="1606782"/>
            <a:ext cx="55750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Lenses</a:t>
            </a:r>
            <a:endParaRPr lang="ja-JP" alt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5384087" y="1606782"/>
            <a:ext cx="59190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  <a:ea typeface="Arial" charset="0"/>
                <a:cs typeface="Arial" charset="0"/>
              </a:rPr>
              <a:t>Nail tips</a:t>
            </a:r>
            <a:endParaRPr lang="ja-JP" altLang="en-US" sz="800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3194586" y="1480068"/>
            <a:ext cx="128325" cy="160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矢印コネクタ 74"/>
          <p:cNvCxnSpPr/>
          <p:nvPr/>
        </p:nvCxnSpPr>
        <p:spPr>
          <a:xfrm flipH="1">
            <a:off x="3389741" y="1466798"/>
            <a:ext cx="129569" cy="174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線矢印コネクタ 75"/>
          <p:cNvCxnSpPr/>
          <p:nvPr/>
        </p:nvCxnSpPr>
        <p:spPr>
          <a:xfrm>
            <a:off x="4316070" y="1438998"/>
            <a:ext cx="128325" cy="160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矢印コネクタ 76"/>
          <p:cNvCxnSpPr/>
          <p:nvPr/>
        </p:nvCxnSpPr>
        <p:spPr>
          <a:xfrm flipH="1">
            <a:off x="4523418" y="1425727"/>
            <a:ext cx="129569" cy="174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線矢印コネクタ 77"/>
          <p:cNvCxnSpPr/>
          <p:nvPr/>
        </p:nvCxnSpPr>
        <p:spPr>
          <a:xfrm>
            <a:off x="5468110" y="1478170"/>
            <a:ext cx="128325" cy="1605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線矢印コネクタ 78"/>
          <p:cNvCxnSpPr/>
          <p:nvPr/>
        </p:nvCxnSpPr>
        <p:spPr>
          <a:xfrm flipH="1">
            <a:off x="5675458" y="1464899"/>
            <a:ext cx="129569" cy="174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図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4" t="42299" r="41866" b="24928"/>
          <a:stretch/>
        </p:blipFill>
        <p:spPr>
          <a:xfrm>
            <a:off x="666363" y="1921379"/>
            <a:ext cx="800401" cy="106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92919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26844</TotalTime>
  <Words>27</Words>
  <Application>Microsoft Macintosh PowerPoint</Application>
  <PresentationFormat>ユーザー設定</PresentationFormat>
  <Paragraphs>13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Yu Gothic</vt:lpstr>
      <vt:lpstr>Yu Gothic</vt:lpstr>
      <vt:lpstr>游ゴシック Light</vt:lpstr>
      <vt:lpstr>Arial</vt:lpstr>
      <vt:lpstr>Calibri</vt:lpstr>
      <vt:lpstr>Calibri Light</vt:lpstr>
      <vt:lpstr>ホワイト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1112</dc:creator>
  <cp:lastModifiedBy>JIANG</cp:lastModifiedBy>
  <cp:revision>551</cp:revision>
  <cp:lastPrinted>2017-07-12T01:04:26Z</cp:lastPrinted>
  <dcterms:created xsi:type="dcterms:W3CDTF">2017-02-13T09:29:56Z</dcterms:created>
  <dcterms:modified xsi:type="dcterms:W3CDTF">2018-09-30T04:36:21Z</dcterms:modified>
</cp:coreProperties>
</file>