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379E6-C9BE-B40C-B36D-BD36B2D8D3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003C4A-92CB-C238-ED03-E547AC67B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1A64B-C992-5592-D126-FFC82A73B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748F6-ACD6-4D04-89C9-9F0C87E8C0B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1EC41-F65E-CA72-7B88-752F4FF4A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9B743-9893-A9AF-3590-DC6D4EDAA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BC48-10C5-44FD-9746-33A4E5818C24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72524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6B545-E2F7-ECE3-3D05-0A31D0B8E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36F69F-1AB4-C3AD-40A2-3CB620E899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76749-BBD3-BFE3-8278-BFB67F79D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748F6-ACD6-4D04-89C9-9F0C87E8C0B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4BF6C-A49F-B4E6-6D93-9486F1908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4842A1-4931-133B-8812-6534BF1E8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BC48-10C5-44FD-9746-33A4E5818C24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30074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AB91FB-2B71-FDC6-3006-4CFDB5AF61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FD45B5-2733-FD87-D161-8B5069A7DF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8DE79-57A9-BF7B-B90B-CB14F6FE2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748F6-ACD6-4D04-89C9-9F0C87E8C0B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A9153-794A-8DF3-5D1A-886569CC8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8235B3-4E9C-B655-7807-F1E3448CC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BC48-10C5-44FD-9746-33A4E5818C24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22880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1A4C0-28F8-B331-B67C-D98195447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AC336-751B-57E2-F385-1CFFE6A17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A1D1C-A86D-40AC-4575-2370ECB24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748F6-ACD6-4D04-89C9-9F0C87E8C0B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59D08-8BA7-0A66-D2EB-F6D3DBABD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01AA7-004A-429C-F1C7-952354DA8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BC48-10C5-44FD-9746-33A4E5818C24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5590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547C9-B66C-997D-A46B-4EF3A0F16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23B3B-0F14-99AE-6543-F8627DEB14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9FFD97-DA1D-52FD-9331-91C36F46F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748F6-ACD6-4D04-89C9-9F0C87E8C0B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881345-8F58-9297-CA02-8804370A8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C92E8-01A7-52B8-1488-3ED8E1626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BC48-10C5-44FD-9746-33A4E5818C24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14972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3AB49-8C65-C837-A7AD-890763024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B8224-FB8E-758B-02A6-5095C6FAC8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75F979-22AF-69F9-7772-466C361E36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73BEA-E80C-427F-BBED-EF3A25A71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748F6-ACD6-4D04-89C9-9F0C87E8C0B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6BBD78-2FF2-CE74-1792-FE064C8C1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45C57B-2CD6-9F17-3247-9F03FA0C5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BC48-10C5-44FD-9746-33A4E5818C24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671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C8F62-2AC4-B470-0AF4-158C35F77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699E8-DA2A-E5B1-EE2B-C2EE9DBEA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1A6C44-43C3-4F83-9304-187A85C58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1A3C83-CCEC-994C-7373-2DEAF176F1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5FC79C-4298-D862-97E1-1C78FAF05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3E294C-15FF-81F5-369D-BF9C3DB61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748F6-ACD6-4D04-89C9-9F0C87E8C0B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6E0923-9AB3-5D44-0126-C0D0DCBE3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DBB1D4-D093-A107-2FDF-52D47B79F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BC48-10C5-44FD-9746-33A4E5818C24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90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18091-79BD-F6A4-5B47-6DAA37DAE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9C3E5B-DD61-A619-2581-1E25D78C6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748F6-ACD6-4D04-89C9-9F0C87E8C0B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408DC5-2C39-F41E-3FA8-2586AC34C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C03CED-353C-DE43-FD4A-8ECEDC6AF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BC48-10C5-44FD-9746-33A4E5818C24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5531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FE1AA3-7432-D7D4-EC78-5E5D86761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748F6-ACD6-4D04-89C9-9F0C87E8C0B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58A409-8391-6216-5497-8B8DB5793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3C86C9-0F76-A354-BD2F-57CCA3424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BC48-10C5-44FD-9746-33A4E5818C24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42568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56C9B-D32A-C603-79A5-EC0A54ADA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66BC2-9547-376E-D5DF-2F923B27D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DB19D1-C1ED-09D8-8AD3-8151C2D356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5CBE0A-2FFE-3377-673B-17DB4DAF9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748F6-ACD6-4D04-89C9-9F0C87E8C0B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FC139C-5BF9-9AFA-E521-29059A957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BE0056-4EC8-9894-E158-C23AE247B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BC48-10C5-44FD-9746-33A4E5818C24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1373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337A0-FDB4-F02A-2178-5DBBA6ECE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6F1A98-0A7E-AE8B-D6B8-E67696CFA6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A3F8D7-4B6E-D303-C262-D91CDCD10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101214-602F-2E29-9F30-EF22A044C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748F6-ACD6-4D04-89C9-9F0C87E8C0B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D068DA-025E-6565-1314-66896AED9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8C399F-8B66-C454-2D9D-71B840875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FBC48-10C5-44FD-9746-33A4E5818C24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108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AF1BDE-EDD4-D140-0C2B-DEAB314E5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37D50-D50B-B379-BE9B-4E832CC801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AC702-9549-CB74-2E15-562A2CFD4A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748F6-ACD6-4D04-89C9-9F0C87E8C0BF}" type="datetimeFigureOut">
              <a:rPr lang="da-DK" smtClean="0"/>
              <a:t>12-04-2023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F23562-B806-C3E9-EB6C-E266C201C2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FF0565-D0C8-B645-CAC6-89ED4A70D9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FBC48-10C5-44FD-9746-33A4E5818C24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2231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AA033D5-2DAB-F625-8A94-1B6253E51325}"/>
              </a:ext>
            </a:extLst>
          </p:cNvPr>
          <p:cNvGrpSpPr>
            <a:grpSpLocks noChangeAspect="1"/>
          </p:cNvGrpSpPr>
          <p:nvPr/>
        </p:nvGrpSpPr>
        <p:grpSpPr>
          <a:xfrm>
            <a:off x="4706681" y="2063911"/>
            <a:ext cx="1977313" cy="2314272"/>
            <a:chOff x="4706681" y="2063911"/>
            <a:chExt cx="1977313" cy="2314272"/>
          </a:xfrm>
        </p:grpSpPr>
        <p:pic>
          <p:nvPicPr>
            <p:cNvPr id="4" name="Picture 3" descr="Chart&#10;&#10;Description automatically generated with medium confidence">
              <a:extLst>
                <a:ext uri="{FF2B5EF4-FFF2-40B4-BE49-F238E27FC236}">
                  <a16:creationId xmlns:a16="http://schemas.microsoft.com/office/drawing/2014/main" id="{3C765D12-2D63-F02C-4064-EDBAAB7371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09120" y="2180378"/>
              <a:ext cx="1374874" cy="2047367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B1B1111-EC42-7B98-9B1C-5AAA29405FED}"/>
                </a:ext>
              </a:extLst>
            </p:cNvPr>
            <p:cNvSpPr txBox="1"/>
            <p:nvPr/>
          </p:nvSpPr>
          <p:spPr>
            <a:xfrm rot="16200000">
              <a:off x="3936864" y="2833728"/>
              <a:ext cx="1878188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da-DK" sz="1600" dirty="0"/>
                <a:t>Sheet resistance (</a:t>
              </a:r>
              <a:r>
                <a:rPr lang="el-GR" sz="1600" dirty="0">
                  <a:solidFill>
                    <a:srgbClr val="202124"/>
                  </a:solidFill>
                  <a:latin typeface="arial" panose="020B0604020202020204" pitchFamily="34" charset="0"/>
                </a:rPr>
                <a:t>Ω</a:t>
              </a:r>
              <a:r>
                <a:rPr lang="da-DK" sz="1600" dirty="0">
                  <a:solidFill>
                    <a:srgbClr val="202124"/>
                  </a:solidFill>
                  <a:latin typeface="arial" panose="020B0604020202020204" pitchFamily="34" charset="0"/>
                </a:rPr>
                <a:t>)</a:t>
              </a:r>
              <a:endParaRPr lang="da-DK" sz="1600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E146840-7A21-675C-0E4E-634D53277DA7}"/>
                </a:ext>
              </a:extLst>
            </p:cNvPr>
            <p:cNvSpPr txBox="1"/>
            <p:nvPr/>
          </p:nvSpPr>
          <p:spPr>
            <a:xfrm>
              <a:off x="5508840" y="4039629"/>
              <a:ext cx="975434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da-DK" sz="1600" dirty="0"/>
                <a:t>Time (</a:t>
              </a:r>
              <a:r>
                <a:rPr lang="da-DK" sz="1600" dirty="0">
                  <a:solidFill>
                    <a:srgbClr val="202124"/>
                  </a:solidFill>
                  <a:latin typeface="arial" panose="020B0604020202020204" pitchFamily="34" charset="0"/>
                </a:rPr>
                <a:t>s)</a:t>
              </a:r>
              <a:endParaRPr lang="da-DK" sz="1600" dirty="0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62001021-5628-129E-42BF-944665F75B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077563" y="2214605"/>
              <a:ext cx="240615" cy="1576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97745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</vt:lpstr>
      <vt:lpstr>Calibri</vt:lpstr>
      <vt:lpstr>Calibri Light</vt:lpstr>
      <vt:lpstr>Office Theme</vt:lpstr>
      <vt:lpstr>PowerPoint Presentation</vt:lpstr>
    </vt:vector>
  </TitlesOfParts>
  <Company>TECHNICAL UNIVERSITY OF DENMARK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Tristan Steegemans</dc:creator>
  <cp:lastModifiedBy>Tristan Steegemans</cp:lastModifiedBy>
  <cp:revision>1</cp:revision>
  <dcterms:created xsi:type="dcterms:W3CDTF">2023-04-12T09:26:05Z</dcterms:created>
  <dcterms:modified xsi:type="dcterms:W3CDTF">2023-04-12T09:27:15Z</dcterms:modified>
</cp:coreProperties>
</file>