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7199313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914" y="706933"/>
            <a:ext cx="5399485" cy="1503857"/>
          </a:xfrm>
        </p:spPr>
        <p:txBody>
          <a:bodyPr anchor="b"/>
          <a:lstStyle>
            <a:lvl1pPr algn="ctr">
              <a:defRPr sz="35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2268784"/>
            <a:ext cx="5399485" cy="1042900"/>
          </a:xfrm>
        </p:spPr>
        <p:txBody>
          <a:bodyPr/>
          <a:lstStyle>
            <a:lvl1pPr marL="0" indent="0" algn="ctr">
              <a:buNone/>
              <a:defRPr sz="1417"/>
            </a:lvl1pPr>
            <a:lvl2pPr marL="269977" indent="0" algn="ctr">
              <a:buNone/>
              <a:defRPr sz="1181"/>
            </a:lvl2pPr>
            <a:lvl3pPr marL="539953" indent="0" algn="ctr">
              <a:buNone/>
              <a:defRPr sz="1063"/>
            </a:lvl3pPr>
            <a:lvl4pPr marL="809930" indent="0" algn="ctr">
              <a:buNone/>
              <a:defRPr sz="945"/>
            </a:lvl4pPr>
            <a:lvl5pPr marL="1079906" indent="0" algn="ctr">
              <a:buNone/>
              <a:defRPr sz="945"/>
            </a:lvl5pPr>
            <a:lvl6pPr marL="1349883" indent="0" algn="ctr">
              <a:buNone/>
              <a:defRPr sz="945"/>
            </a:lvl6pPr>
            <a:lvl7pPr marL="1619860" indent="0" algn="ctr">
              <a:buNone/>
              <a:defRPr sz="945"/>
            </a:lvl7pPr>
            <a:lvl8pPr marL="1889836" indent="0" algn="ctr">
              <a:buNone/>
              <a:defRPr sz="945"/>
            </a:lvl8pPr>
            <a:lvl9pPr marL="2159813" indent="0" algn="ctr">
              <a:buNone/>
              <a:defRPr sz="94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3031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781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8" y="229978"/>
            <a:ext cx="1552352" cy="3660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229978"/>
            <a:ext cx="4567064" cy="3660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183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9617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3" y="1076898"/>
            <a:ext cx="6209407" cy="1796828"/>
          </a:xfrm>
        </p:spPr>
        <p:txBody>
          <a:bodyPr anchor="b"/>
          <a:lstStyle>
            <a:lvl1pPr>
              <a:defRPr sz="35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3" y="2890725"/>
            <a:ext cx="6209407" cy="944910"/>
          </a:xfrm>
        </p:spPr>
        <p:txBody>
          <a:bodyPr/>
          <a:lstStyle>
            <a:lvl1pPr marL="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1pPr>
            <a:lvl2pPr marL="269977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39953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3pPr>
            <a:lvl4pPr marL="80993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4pPr>
            <a:lvl5pPr marL="107990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5pPr>
            <a:lvl6pPr marL="1349883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6pPr>
            <a:lvl7pPr marL="16198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7pPr>
            <a:lvl8pPr marL="188983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8pPr>
            <a:lvl9pPr marL="2159813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885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149890"/>
            <a:ext cx="3059708" cy="27407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149890"/>
            <a:ext cx="3059708" cy="27407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272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229978"/>
            <a:ext cx="6209407" cy="834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058899"/>
            <a:ext cx="3045647" cy="518950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69977" indent="0">
              <a:buNone/>
              <a:defRPr sz="1181" b="1"/>
            </a:lvl2pPr>
            <a:lvl3pPr marL="539953" indent="0">
              <a:buNone/>
              <a:defRPr sz="1063" b="1"/>
            </a:lvl3pPr>
            <a:lvl4pPr marL="809930" indent="0">
              <a:buNone/>
              <a:defRPr sz="945" b="1"/>
            </a:lvl4pPr>
            <a:lvl5pPr marL="1079906" indent="0">
              <a:buNone/>
              <a:defRPr sz="945" b="1"/>
            </a:lvl5pPr>
            <a:lvl6pPr marL="1349883" indent="0">
              <a:buNone/>
              <a:defRPr sz="945" b="1"/>
            </a:lvl6pPr>
            <a:lvl7pPr marL="1619860" indent="0">
              <a:buNone/>
              <a:defRPr sz="945" b="1"/>
            </a:lvl7pPr>
            <a:lvl8pPr marL="1889836" indent="0">
              <a:buNone/>
              <a:defRPr sz="945" b="1"/>
            </a:lvl8pPr>
            <a:lvl9pPr marL="2159813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1577849"/>
            <a:ext cx="3045647" cy="23207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058899"/>
            <a:ext cx="3060646" cy="518950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69977" indent="0">
              <a:buNone/>
              <a:defRPr sz="1181" b="1"/>
            </a:lvl2pPr>
            <a:lvl3pPr marL="539953" indent="0">
              <a:buNone/>
              <a:defRPr sz="1063" b="1"/>
            </a:lvl3pPr>
            <a:lvl4pPr marL="809930" indent="0">
              <a:buNone/>
              <a:defRPr sz="945" b="1"/>
            </a:lvl4pPr>
            <a:lvl5pPr marL="1079906" indent="0">
              <a:buNone/>
              <a:defRPr sz="945" b="1"/>
            </a:lvl5pPr>
            <a:lvl6pPr marL="1349883" indent="0">
              <a:buNone/>
              <a:defRPr sz="945" b="1"/>
            </a:lvl6pPr>
            <a:lvl7pPr marL="1619860" indent="0">
              <a:buNone/>
              <a:defRPr sz="945" b="1"/>
            </a:lvl7pPr>
            <a:lvl8pPr marL="1889836" indent="0">
              <a:buNone/>
              <a:defRPr sz="945" b="1"/>
            </a:lvl8pPr>
            <a:lvl9pPr marL="2159813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1577849"/>
            <a:ext cx="3060646" cy="23207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9507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5169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9076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287972"/>
            <a:ext cx="2321966" cy="1007904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621941"/>
            <a:ext cx="3644652" cy="3069707"/>
          </a:xfrm>
        </p:spPr>
        <p:txBody>
          <a:bodyPr/>
          <a:lstStyle>
            <a:lvl1pPr>
              <a:defRPr sz="1890"/>
            </a:lvl1pPr>
            <a:lvl2pPr>
              <a:defRPr sz="1653"/>
            </a:lvl2pPr>
            <a:lvl3pPr>
              <a:defRPr sz="1417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1" y="1295877"/>
            <a:ext cx="2321966" cy="2400771"/>
          </a:xfrm>
        </p:spPr>
        <p:txBody>
          <a:bodyPr/>
          <a:lstStyle>
            <a:lvl1pPr marL="0" indent="0">
              <a:buNone/>
              <a:defRPr sz="945"/>
            </a:lvl1pPr>
            <a:lvl2pPr marL="269977" indent="0">
              <a:buNone/>
              <a:defRPr sz="827"/>
            </a:lvl2pPr>
            <a:lvl3pPr marL="539953" indent="0">
              <a:buNone/>
              <a:defRPr sz="709"/>
            </a:lvl3pPr>
            <a:lvl4pPr marL="809930" indent="0">
              <a:buNone/>
              <a:defRPr sz="591"/>
            </a:lvl4pPr>
            <a:lvl5pPr marL="1079906" indent="0">
              <a:buNone/>
              <a:defRPr sz="591"/>
            </a:lvl5pPr>
            <a:lvl6pPr marL="1349883" indent="0">
              <a:buNone/>
              <a:defRPr sz="591"/>
            </a:lvl6pPr>
            <a:lvl7pPr marL="1619860" indent="0">
              <a:buNone/>
              <a:defRPr sz="591"/>
            </a:lvl7pPr>
            <a:lvl8pPr marL="1889836" indent="0">
              <a:buNone/>
              <a:defRPr sz="591"/>
            </a:lvl8pPr>
            <a:lvl9pPr marL="2159813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519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287972"/>
            <a:ext cx="2321966" cy="1007904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621941"/>
            <a:ext cx="3644652" cy="3069707"/>
          </a:xfrm>
        </p:spPr>
        <p:txBody>
          <a:bodyPr anchor="t"/>
          <a:lstStyle>
            <a:lvl1pPr marL="0" indent="0">
              <a:buNone/>
              <a:defRPr sz="1890"/>
            </a:lvl1pPr>
            <a:lvl2pPr marL="269977" indent="0">
              <a:buNone/>
              <a:defRPr sz="1653"/>
            </a:lvl2pPr>
            <a:lvl3pPr marL="539953" indent="0">
              <a:buNone/>
              <a:defRPr sz="1417"/>
            </a:lvl3pPr>
            <a:lvl4pPr marL="809930" indent="0">
              <a:buNone/>
              <a:defRPr sz="1181"/>
            </a:lvl4pPr>
            <a:lvl5pPr marL="1079906" indent="0">
              <a:buNone/>
              <a:defRPr sz="1181"/>
            </a:lvl5pPr>
            <a:lvl6pPr marL="1349883" indent="0">
              <a:buNone/>
              <a:defRPr sz="1181"/>
            </a:lvl6pPr>
            <a:lvl7pPr marL="1619860" indent="0">
              <a:buNone/>
              <a:defRPr sz="1181"/>
            </a:lvl7pPr>
            <a:lvl8pPr marL="1889836" indent="0">
              <a:buNone/>
              <a:defRPr sz="1181"/>
            </a:lvl8pPr>
            <a:lvl9pPr marL="2159813" indent="0">
              <a:buNone/>
              <a:defRPr sz="118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1" y="1295877"/>
            <a:ext cx="2321966" cy="2400771"/>
          </a:xfrm>
        </p:spPr>
        <p:txBody>
          <a:bodyPr/>
          <a:lstStyle>
            <a:lvl1pPr marL="0" indent="0">
              <a:buNone/>
              <a:defRPr sz="945"/>
            </a:lvl1pPr>
            <a:lvl2pPr marL="269977" indent="0">
              <a:buNone/>
              <a:defRPr sz="827"/>
            </a:lvl2pPr>
            <a:lvl3pPr marL="539953" indent="0">
              <a:buNone/>
              <a:defRPr sz="709"/>
            </a:lvl3pPr>
            <a:lvl4pPr marL="809930" indent="0">
              <a:buNone/>
              <a:defRPr sz="591"/>
            </a:lvl4pPr>
            <a:lvl5pPr marL="1079906" indent="0">
              <a:buNone/>
              <a:defRPr sz="591"/>
            </a:lvl5pPr>
            <a:lvl6pPr marL="1349883" indent="0">
              <a:buNone/>
              <a:defRPr sz="591"/>
            </a:lvl6pPr>
            <a:lvl7pPr marL="1619860" indent="0">
              <a:buNone/>
              <a:defRPr sz="591"/>
            </a:lvl7pPr>
            <a:lvl8pPr marL="1889836" indent="0">
              <a:buNone/>
              <a:defRPr sz="591"/>
            </a:lvl8pPr>
            <a:lvl9pPr marL="2159813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198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229978"/>
            <a:ext cx="6209407" cy="834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149890"/>
            <a:ext cx="6209407" cy="274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4003618"/>
            <a:ext cx="1619845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07F7A-4D88-4C67-BF88-3B2295D65A4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4003618"/>
            <a:ext cx="2429768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4003618"/>
            <a:ext cx="1619845" cy="2299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83071-6D35-440A-B451-B4F34B912FA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781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39953" rtl="0" eaLnBrk="1" latinLnBrk="0" hangingPunct="1">
        <a:lnSpc>
          <a:spcPct val="90000"/>
        </a:lnSpc>
        <a:spcBef>
          <a:spcPct val="0"/>
        </a:spcBef>
        <a:buNone/>
        <a:defRPr sz="25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4988" indent="-134988" algn="l" defTabSz="539953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1pPr>
      <a:lvl2pPr marL="404965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674942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44918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214895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484871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754848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2024825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294801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69977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09930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79906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49883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19860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89836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59813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D3F59826-5AE0-D247-D71B-FF50198E0FF1}"/>
              </a:ext>
            </a:extLst>
          </p:cNvPr>
          <p:cNvGrpSpPr>
            <a:grpSpLocks noChangeAspect="1"/>
          </p:cNvGrpSpPr>
          <p:nvPr/>
        </p:nvGrpSpPr>
        <p:grpSpPr>
          <a:xfrm>
            <a:off x="889394" y="-2141655"/>
            <a:ext cx="5352591" cy="6404773"/>
            <a:chOff x="3320716" y="184485"/>
            <a:chExt cx="5352591" cy="640477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E59129A-0B7D-4000-ECB5-62F124FBFA35}"/>
                </a:ext>
              </a:extLst>
            </p:cNvPr>
            <p:cNvGrpSpPr/>
            <p:nvPr/>
          </p:nvGrpSpPr>
          <p:grpSpPr>
            <a:xfrm>
              <a:off x="3721768" y="2589354"/>
              <a:ext cx="4951539" cy="3830627"/>
              <a:chOff x="2150040" y="1971813"/>
              <a:chExt cx="6312224" cy="4883284"/>
            </a:xfrm>
          </p:grpSpPr>
          <p:pic>
            <p:nvPicPr>
              <p:cNvPr id="7" name="Picture 6" descr="Chart, line chart&#10;&#10;Description automatically generated">
                <a:extLst>
                  <a:ext uri="{FF2B5EF4-FFF2-40B4-BE49-F238E27FC236}">
                    <a16:creationId xmlns:a16="http://schemas.microsoft.com/office/drawing/2014/main" id="{9E7E5DCC-62EF-9E6F-8401-206E0BF20E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50040" y="2187607"/>
                <a:ext cx="6312224" cy="4667490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B9B0311-AC51-F203-BA45-D29C047D62E4}"/>
                  </a:ext>
                </a:extLst>
              </p:cNvPr>
              <p:cNvSpPr txBox="1"/>
              <p:nvPr/>
            </p:nvSpPr>
            <p:spPr>
              <a:xfrm>
                <a:off x="2366044" y="1971813"/>
                <a:ext cx="790575" cy="47082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endParaRPr lang="da-DK" dirty="0"/>
              </a:p>
            </p:txBody>
          </p: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0822EF2-8150-E6F2-B769-05BD9EB2361F}"/>
                </a:ext>
              </a:extLst>
            </p:cNvPr>
            <p:cNvSpPr txBox="1"/>
            <p:nvPr/>
          </p:nvSpPr>
          <p:spPr>
            <a:xfrm>
              <a:off x="3320716" y="184485"/>
              <a:ext cx="40105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da-DK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4933F24-E3EC-08E5-1CC6-A304EC097AFB}"/>
                </a:ext>
              </a:extLst>
            </p:cNvPr>
            <p:cNvSpPr txBox="1"/>
            <p:nvPr/>
          </p:nvSpPr>
          <p:spPr>
            <a:xfrm rot="16200000">
              <a:off x="2750309" y="4416153"/>
              <a:ext cx="1943247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a-DK" sz="1600" dirty="0"/>
                <a:t>Sheet resistance (</a:t>
              </a:r>
              <a:r>
                <a:rPr lang="el-GR" sz="1600" dirty="0">
                  <a:solidFill>
                    <a:srgbClr val="202124"/>
                  </a:solidFill>
                  <a:latin typeface="arial" panose="020B0604020202020204" pitchFamily="34" charset="0"/>
                </a:rPr>
                <a:t>Ω</a:t>
              </a:r>
              <a:r>
                <a:rPr lang="da-DK" sz="1600" dirty="0">
                  <a:solidFill>
                    <a:srgbClr val="202124"/>
                  </a:solidFill>
                  <a:latin typeface="arial" panose="020B0604020202020204" pitchFamily="34" charset="0"/>
                </a:rPr>
                <a:t>)</a:t>
              </a:r>
              <a:endParaRPr lang="da-DK" sz="1600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9E79084-2850-094D-11AA-0323285B12FC}"/>
                </a:ext>
              </a:extLst>
            </p:cNvPr>
            <p:cNvSpPr txBox="1"/>
            <p:nvPr/>
          </p:nvSpPr>
          <p:spPr>
            <a:xfrm>
              <a:off x="5557678" y="6250704"/>
              <a:ext cx="1943247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a-DK" sz="1600" dirty="0"/>
                <a:t>Thickness (</a:t>
              </a:r>
              <a:r>
                <a:rPr lang="da-DK" sz="1600" dirty="0">
                  <a:solidFill>
                    <a:srgbClr val="202124"/>
                  </a:solidFill>
                  <a:latin typeface="arial" panose="020B0604020202020204" pitchFamily="34" charset="0"/>
                </a:rPr>
                <a:t>nm)</a:t>
              </a:r>
              <a:endParaRPr lang="da-DK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646476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99</TotalTime>
  <Words>9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</vt:lpstr>
      <vt:lpstr>Calibri</vt:lpstr>
      <vt:lpstr>Calibri Light</vt:lpstr>
      <vt:lpstr>Office Theme</vt:lpstr>
      <vt:lpstr>PowerPoint Presentation</vt:lpstr>
    </vt:vector>
  </TitlesOfParts>
  <Company>TECHNICAL UNIVERSITY OF DENMARK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Tristan Steegemans</dc:creator>
  <cp:lastModifiedBy>Tristan Steegemans</cp:lastModifiedBy>
  <cp:revision>4</cp:revision>
  <dcterms:created xsi:type="dcterms:W3CDTF">2023-03-29T09:55:38Z</dcterms:created>
  <dcterms:modified xsi:type="dcterms:W3CDTF">2023-04-12T09:28:00Z</dcterms:modified>
</cp:coreProperties>
</file>