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7651-BF42-3418-C48C-D0D5E3B33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9F2AD-813A-C313-455F-319748BF6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26E2A-1E9E-F9DE-CA06-3ACE52F1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328A-9DFD-0802-9E3A-EC8095AB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9FF07-20DC-72DB-B509-6B43E3AD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962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0C36-224C-722A-9E7F-F1C8C953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E70D8-C7F9-92C9-DCC2-8F533B46B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6067F-AE29-F8D6-57CD-080EA00A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381B9-EC5A-B341-86CB-4ECEBEDD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EFEF9-D227-BF60-404B-6EEEA79B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786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8D871-4DAC-509D-AE1C-3ACC2F093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3F5CE-0937-B5D5-4F43-4F9CBF0B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2A9AD-C9C8-3D2B-859F-A902BD10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58C5D-CB42-18A0-A099-313A4818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4CD62-42BF-F199-5C43-CDE47354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237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6304-823B-B6E3-C728-DAA9C46E2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7C74-3F1A-40F0-E8EF-301983F02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2A8E2-C256-BF95-7D97-ED170D51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9F730-191D-19D6-CEF6-E1404B1F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40A4-543C-202C-DCE5-D4C95ACD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98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38F8-8DFC-091D-6A85-CF7266DA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48069-7245-12B4-F63B-AA0C4682F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22986-89BA-A554-F134-163F9597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4F72B-4579-C3BC-CB82-2CAC4CB6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2F39-8C63-2A34-BE90-3FAE2E9D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11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185D-477C-B8FB-BA18-5AD166CB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8606-C2B9-F4A2-FE8D-6B9D3F7CE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2901D-78E3-FBBE-03AD-9D57A0DE0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479E6-70A2-7B55-8B42-4FC0FFD5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1E47B-2A1E-2959-888A-5B20DD5B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1D1A4-D167-BB4A-0EFC-166AC2AC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663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5923-89D9-1636-FBD2-C1CC29B3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E4E61-4B41-C034-49F9-CA3A5302A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7FE7E-3752-A0C7-BB14-FEF9F3F3C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C36D0-16A1-B42B-54D4-D655A17ED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46C0C-3EFC-9EA3-4CF5-8E852CEAE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AD18C-FAE8-633E-8454-0906B6FF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EC90AD-4DB6-C4CC-3243-80AB77C6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A7135-4EEF-E9B4-F2B4-EB9C40EC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05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2A4F-DE64-C9A6-6096-5AE45C0A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4AA97-1E7D-C29C-5B11-A54D9ACE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DB87A-1E18-879C-56D1-B712DD94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B2192-BCD5-E554-6ED8-6E82D107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56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C7C62-A741-7546-D61E-345F7F7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6A258-10CD-1FC6-C932-3349EAF8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9ADF0-FDF1-2434-B7A5-ECC83546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831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F110-955B-71C2-BC15-E541D2AC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0A4B-4E58-D119-1D81-C371EE3E2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86D9C-D30E-AAD0-2D1A-F9B135E21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C7328-64F1-A916-D2F2-727483E03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E32A2-360D-126E-BB49-2A42C890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3221B-62FF-8615-393D-391593A7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39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E333-98F6-D280-E604-A05C57C0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62C8A-B10B-EF13-5C29-4D809CE83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806C0-A254-8BB1-A1B7-66ACCE52D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19F6A-4D3B-C809-7B7D-A59DA9D7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1C713-F55A-62AE-EABA-74F94944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0C730-5BF0-E2A9-3CE1-46A75C19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551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A7BDE-779D-91CA-A7B9-B090EE43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E3466-3270-1FBF-D518-F72108C2E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65F4C-CE6F-6AE8-F441-DEF6FF654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7F7A-4D88-4C67-BF88-3B2295D65A4F}" type="datetimeFigureOut">
              <a:rPr lang="da-DK" smtClean="0"/>
              <a:t>29-03-2023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05E69-B94A-4180-42EE-91082E7F4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51AF0-C14E-E04A-B8CC-79726BAEC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83071-6D35-440A-B451-B4F34B912F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71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19_von_Soosten_in_situ_RS_GAO">
            <a:hlinkClick r:id="" action="ppaction://media"/>
            <a:extLst>
              <a:ext uri="{FF2B5EF4-FFF2-40B4-BE49-F238E27FC236}">
                <a16:creationId xmlns:a16="http://schemas.microsoft.com/office/drawing/2014/main" id="{FDE19A04-D6CF-AB4C-B541-7E53F35AED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86035" y="266701"/>
            <a:ext cx="4859865" cy="2733674"/>
          </a:xfrm>
          <a:prstGeom prst="rect">
            <a:avLst/>
          </a:prstGeom>
        </p:spPr>
      </p:pic>
      <p:pic>
        <p:nvPicPr>
          <p:cNvPr id="5" name="2019_von_Soosten_in_situ_RS_LAO">
            <a:hlinkClick r:id="" action="ppaction://media"/>
            <a:extLst>
              <a:ext uri="{FF2B5EF4-FFF2-40B4-BE49-F238E27FC236}">
                <a16:creationId xmlns:a16="http://schemas.microsoft.com/office/drawing/2014/main" id="{F50471A2-6C6E-6CE1-6315-4EDA6E4208B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86034" y="3857626"/>
            <a:ext cx="4859865" cy="2733674"/>
          </a:xfrm>
          <a:prstGeom prst="rect">
            <a:avLst/>
          </a:prstGeom>
        </p:spPr>
      </p:pic>
      <p:pic>
        <p:nvPicPr>
          <p:cNvPr id="6" name="2019_von_Soosten_in_situ_PLD">
            <a:hlinkClick r:id="" action="ppaction://media"/>
            <a:extLst>
              <a:ext uri="{FF2B5EF4-FFF2-40B4-BE49-F238E27FC236}">
                <a16:creationId xmlns:a16="http://schemas.microsoft.com/office/drawing/2014/main" id="{1AA2DC43-6B7D-16C0-C543-6DCC04B17D36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3908" y="1329928"/>
            <a:ext cx="5597525" cy="4198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780A8B-2340-1216-5E9B-C2FABB901B89}"/>
              </a:ext>
            </a:extLst>
          </p:cNvPr>
          <p:cNvSpPr txBox="1"/>
          <p:nvPr/>
        </p:nvSpPr>
        <p:spPr>
          <a:xfrm>
            <a:off x="9737334" y="857688"/>
            <a:ext cx="3177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33CC"/>
                </a:solidFill>
              </a:rPr>
              <a:t>γ</a:t>
            </a:r>
            <a:r>
              <a:rPr lang="da-DK" sz="1100" dirty="0">
                <a:solidFill>
                  <a:srgbClr val="0033CC"/>
                </a:solidFill>
              </a:rPr>
              <a:t>-Al</a:t>
            </a:r>
            <a:r>
              <a:rPr lang="da-DK" sz="1100" baseline="-25000" dirty="0">
                <a:solidFill>
                  <a:srgbClr val="0033CC"/>
                </a:solidFill>
              </a:rPr>
              <a:t>2</a:t>
            </a:r>
            <a:r>
              <a:rPr lang="da-DK" sz="1100" dirty="0">
                <a:solidFill>
                  <a:srgbClr val="0033CC"/>
                </a:solidFill>
              </a:rPr>
              <a:t>O</a:t>
            </a:r>
            <a:r>
              <a:rPr lang="da-DK" sz="1100" baseline="-25000" dirty="0">
                <a:solidFill>
                  <a:srgbClr val="0033CC"/>
                </a:solidFill>
              </a:rPr>
              <a:t>3</a:t>
            </a:r>
            <a:r>
              <a:rPr lang="da-DK" sz="1100" dirty="0">
                <a:solidFill>
                  <a:srgbClr val="0033CC"/>
                </a:solidFill>
              </a:rPr>
              <a:t>/STO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3D053-7E33-01BD-85B7-54D141649166}"/>
              </a:ext>
            </a:extLst>
          </p:cNvPr>
          <p:cNvSpPr txBox="1"/>
          <p:nvPr/>
        </p:nvSpPr>
        <p:spPr>
          <a:xfrm>
            <a:off x="9945881" y="4451119"/>
            <a:ext cx="3177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solidFill>
                  <a:schemeClr val="accent2"/>
                </a:solidFill>
              </a:rPr>
              <a:t>LAO/STO</a:t>
            </a:r>
          </a:p>
        </p:txBody>
      </p:sp>
    </p:spTree>
    <p:extLst>
      <p:ext uri="{BB962C8B-B14F-4D97-AF65-F5344CB8AC3E}">
        <p14:creationId xmlns:p14="http://schemas.microsoft.com/office/powerpoint/2010/main" val="12875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</Words>
  <Application>Microsoft Office PowerPoint</Application>
  <PresentationFormat>Widescreen</PresentationFormat>
  <Paragraphs>2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TECHNICAL UNIVERSITY OF DENMARK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Steegemans</dc:creator>
  <cp:lastModifiedBy>Tristan Steegemans</cp:lastModifiedBy>
  <cp:revision>1</cp:revision>
  <dcterms:created xsi:type="dcterms:W3CDTF">2023-03-29T09:55:38Z</dcterms:created>
  <dcterms:modified xsi:type="dcterms:W3CDTF">2023-03-29T12:25:13Z</dcterms:modified>
</cp:coreProperties>
</file>