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9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14957-D4BA-40A3-94AC-55CA8F82FACB}" type="datetimeFigureOut">
              <a:rPr lang="it-IT" smtClean="0"/>
              <a:t>13/03/2019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8EAC8-A026-492E-BF5E-0B286B3C0A6E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14957-D4BA-40A3-94AC-55CA8F82FACB}" type="datetimeFigureOut">
              <a:rPr lang="it-IT" smtClean="0"/>
              <a:t>13/03/2019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8EAC8-A026-492E-BF5E-0B286B3C0A6E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14957-D4BA-40A3-94AC-55CA8F82FACB}" type="datetimeFigureOut">
              <a:rPr lang="it-IT" smtClean="0"/>
              <a:t>13/03/2019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8EAC8-A026-492E-BF5E-0B286B3C0A6E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14957-D4BA-40A3-94AC-55CA8F82FACB}" type="datetimeFigureOut">
              <a:rPr lang="it-IT" smtClean="0"/>
              <a:t>13/03/2019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8EAC8-A026-492E-BF5E-0B286B3C0A6E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14957-D4BA-40A3-94AC-55CA8F82FACB}" type="datetimeFigureOut">
              <a:rPr lang="it-IT" smtClean="0"/>
              <a:t>13/03/2019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8EAC8-A026-492E-BF5E-0B286B3C0A6E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14957-D4BA-40A3-94AC-55CA8F82FACB}" type="datetimeFigureOut">
              <a:rPr lang="it-IT" smtClean="0"/>
              <a:t>13/03/2019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8EAC8-A026-492E-BF5E-0B286B3C0A6E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14957-D4BA-40A3-94AC-55CA8F82FACB}" type="datetimeFigureOut">
              <a:rPr lang="it-IT" smtClean="0"/>
              <a:t>13/03/2019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8EAC8-A026-492E-BF5E-0B286B3C0A6E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14957-D4BA-40A3-94AC-55CA8F82FACB}" type="datetimeFigureOut">
              <a:rPr lang="it-IT" smtClean="0"/>
              <a:t>13/03/2019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8EAC8-A026-492E-BF5E-0B286B3C0A6E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14957-D4BA-40A3-94AC-55CA8F82FACB}" type="datetimeFigureOut">
              <a:rPr lang="it-IT" smtClean="0"/>
              <a:t>13/03/2019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8EAC8-A026-492E-BF5E-0B286B3C0A6E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14957-D4BA-40A3-94AC-55CA8F82FACB}" type="datetimeFigureOut">
              <a:rPr lang="it-IT" smtClean="0"/>
              <a:t>13/03/2019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8EAC8-A026-492E-BF5E-0B286B3C0A6E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14957-D4BA-40A3-94AC-55CA8F82FACB}" type="datetimeFigureOut">
              <a:rPr lang="it-IT" smtClean="0"/>
              <a:t>13/03/2019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8EAC8-A026-492E-BF5E-0B286B3C0A6E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D14957-D4BA-40A3-94AC-55CA8F82FACB}" type="datetimeFigureOut">
              <a:rPr lang="it-IT" smtClean="0"/>
              <a:t>13/03/2019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8EAC8-A026-492E-BF5E-0B286B3C0A6E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uppo 15"/>
          <p:cNvGrpSpPr/>
          <p:nvPr/>
        </p:nvGrpSpPr>
        <p:grpSpPr>
          <a:xfrm>
            <a:off x="0" y="1412776"/>
            <a:ext cx="3046690" cy="2529572"/>
            <a:chOff x="0" y="1412776"/>
            <a:chExt cx="3046690" cy="2529572"/>
          </a:xfrm>
        </p:grpSpPr>
        <p:pic>
          <p:nvPicPr>
            <p:cNvPr id="4" name="Immagine 3" descr="ruta-graveolens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1412776"/>
              <a:ext cx="3046690" cy="2009393"/>
            </a:xfrm>
            <a:prstGeom prst="rect">
              <a:avLst/>
            </a:prstGeom>
          </p:spPr>
        </p:pic>
        <p:sp>
          <p:nvSpPr>
            <p:cNvPr id="11" name="CasellaDiTesto 10"/>
            <p:cNvSpPr txBox="1"/>
            <p:nvPr/>
          </p:nvSpPr>
          <p:spPr>
            <a:xfrm>
              <a:off x="539899" y="3573016"/>
              <a:ext cx="172784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dirty="0" err="1" smtClean="0"/>
                <a:t>Collect</a:t>
              </a:r>
              <a:r>
                <a:rPr lang="it-IT" dirty="0" smtClean="0"/>
                <a:t> the </a:t>
              </a:r>
              <a:r>
                <a:rPr lang="it-IT" dirty="0" err="1" smtClean="0"/>
                <a:t>plant</a:t>
              </a:r>
              <a:endParaRPr lang="it-IT" dirty="0"/>
            </a:p>
          </p:txBody>
        </p:sp>
      </p:grpSp>
      <p:grpSp>
        <p:nvGrpSpPr>
          <p:cNvPr id="17" name="Gruppo 16"/>
          <p:cNvGrpSpPr/>
          <p:nvPr/>
        </p:nvGrpSpPr>
        <p:grpSpPr>
          <a:xfrm>
            <a:off x="3347864" y="1268760"/>
            <a:ext cx="2684522" cy="3094603"/>
            <a:chOff x="3347864" y="1268760"/>
            <a:chExt cx="2684522" cy="3094603"/>
          </a:xfrm>
        </p:grpSpPr>
        <p:pic>
          <p:nvPicPr>
            <p:cNvPr id="5" name="Immagine 4" descr="beuta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347864" y="1268760"/>
              <a:ext cx="2384102" cy="2384102"/>
            </a:xfrm>
            <a:prstGeom prst="rect">
              <a:avLst/>
            </a:prstGeom>
          </p:spPr>
        </p:pic>
        <p:sp>
          <p:nvSpPr>
            <p:cNvPr id="12" name="CasellaDiTesto 11"/>
            <p:cNvSpPr txBox="1"/>
            <p:nvPr/>
          </p:nvSpPr>
          <p:spPr>
            <a:xfrm>
              <a:off x="3635896" y="3717032"/>
              <a:ext cx="239649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dirty="0" smtClean="0"/>
                <a:t>Put the </a:t>
              </a:r>
              <a:r>
                <a:rPr lang="it-IT" dirty="0" err="1" smtClean="0"/>
                <a:t>chopped</a:t>
              </a:r>
              <a:endParaRPr lang="it-IT" dirty="0" smtClean="0"/>
            </a:p>
            <a:p>
              <a:r>
                <a:rPr lang="it-IT" dirty="0" err="1" smtClean="0"/>
                <a:t>leaves</a:t>
              </a:r>
              <a:r>
                <a:rPr lang="it-IT" dirty="0" smtClean="0"/>
                <a:t> in a </a:t>
              </a:r>
              <a:r>
                <a:rPr lang="it-IT" dirty="0" err="1" smtClean="0"/>
                <a:t>conical</a:t>
              </a:r>
              <a:r>
                <a:rPr lang="it-IT" dirty="0" smtClean="0"/>
                <a:t> </a:t>
              </a:r>
              <a:r>
                <a:rPr lang="it-IT" dirty="0" err="1" smtClean="0"/>
                <a:t>flask</a:t>
              </a:r>
              <a:endParaRPr lang="it-IT" dirty="0"/>
            </a:p>
          </p:txBody>
        </p:sp>
      </p:grpSp>
      <p:grpSp>
        <p:nvGrpSpPr>
          <p:cNvPr id="18" name="Gruppo 17"/>
          <p:cNvGrpSpPr/>
          <p:nvPr/>
        </p:nvGrpSpPr>
        <p:grpSpPr>
          <a:xfrm>
            <a:off x="6012160" y="476671"/>
            <a:ext cx="2743445" cy="3537685"/>
            <a:chOff x="6012160" y="476671"/>
            <a:chExt cx="2743445" cy="3537685"/>
          </a:xfrm>
        </p:grpSpPr>
        <p:pic>
          <p:nvPicPr>
            <p:cNvPr id="6" name="Immagine 5" descr="VisrtisSp-1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012160" y="476671"/>
              <a:ext cx="2639680" cy="3258759"/>
            </a:xfrm>
            <a:prstGeom prst="rect">
              <a:avLst/>
            </a:prstGeom>
          </p:spPr>
        </p:pic>
        <p:sp>
          <p:nvSpPr>
            <p:cNvPr id="13" name="CasellaDiTesto 12"/>
            <p:cNvSpPr txBox="1"/>
            <p:nvPr/>
          </p:nvSpPr>
          <p:spPr>
            <a:xfrm>
              <a:off x="6084168" y="3645024"/>
              <a:ext cx="26714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dirty="0" err="1" smtClean="0"/>
                <a:t>Lyophyilize</a:t>
              </a:r>
              <a:r>
                <a:rPr lang="it-IT" dirty="0" smtClean="0"/>
                <a:t> the </a:t>
              </a:r>
              <a:r>
                <a:rPr lang="it-IT" dirty="0" err="1" smtClean="0"/>
                <a:t>leaf</a:t>
              </a:r>
              <a:r>
                <a:rPr lang="it-IT" dirty="0" smtClean="0"/>
                <a:t> </a:t>
              </a:r>
              <a:r>
                <a:rPr lang="it-IT" dirty="0" err="1" smtClean="0"/>
                <a:t>extract</a:t>
              </a:r>
              <a:endParaRPr lang="it-IT" dirty="0"/>
            </a:p>
          </p:txBody>
        </p:sp>
      </p:grpSp>
      <p:grpSp>
        <p:nvGrpSpPr>
          <p:cNvPr id="19" name="Gruppo 18"/>
          <p:cNvGrpSpPr/>
          <p:nvPr/>
        </p:nvGrpSpPr>
        <p:grpSpPr>
          <a:xfrm>
            <a:off x="6444208" y="4581128"/>
            <a:ext cx="1695450" cy="2097524"/>
            <a:chOff x="6444208" y="4581128"/>
            <a:chExt cx="1695450" cy="2097524"/>
          </a:xfrm>
        </p:grpSpPr>
        <p:pic>
          <p:nvPicPr>
            <p:cNvPr id="7" name="Immagine 6" descr="15ml-falcon-tube.pn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444208" y="4581128"/>
              <a:ext cx="1695450" cy="1695450"/>
            </a:xfrm>
            <a:prstGeom prst="rect">
              <a:avLst/>
            </a:prstGeom>
          </p:spPr>
        </p:pic>
        <p:sp>
          <p:nvSpPr>
            <p:cNvPr id="14" name="CasellaDiTesto 13"/>
            <p:cNvSpPr txBox="1"/>
            <p:nvPr/>
          </p:nvSpPr>
          <p:spPr>
            <a:xfrm>
              <a:off x="6948264" y="6309320"/>
              <a:ext cx="76982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dirty="0" smtClean="0"/>
                <a:t>RGWE</a:t>
              </a:r>
              <a:endParaRPr lang="it-IT" dirty="0"/>
            </a:p>
          </p:txBody>
        </p:sp>
      </p:grpSp>
      <p:sp>
        <p:nvSpPr>
          <p:cNvPr id="15" name="CasellaDiTesto 14"/>
          <p:cNvSpPr txBox="1"/>
          <p:nvPr/>
        </p:nvSpPr>
        <p:spPr>
          <a:xfrm>
            <a:off x="3457541" y="188640"/>
            <a:ext cx="1978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err="1" smtClean="0"/>
              <a:t>Prduction</a:t>
            </a:r>
            <a:r>
              <a:rPr lang="it-IT" dirty="0" smtClean="0"/>
              <a:t> </a:t>
            </a:r>
            <a:r>
              <a:rPr lang="it-IT" dirty="0" err="1" smtClean="0"/>
              <a:t>of</a:t>
            </a:r>
            <a:r>
              <a:rPr lang="it-IT" dirty="0" smtClean="0"/>
              <a:t> RGWE</a:t>
            </a:r>
            <a:endParaRPr lang="it-IT" dirty="0"/>
          </a:p>
        </p:txBody>
      </p:sp>
      <p:sp>
        <p:nvSpPr>
          <p:cNvPr id="8" name="Freccia a inversione 7"/>
          <p:cNvSpPr/>
          <p:nvPr/>
        </p:nvSpPr>
        <p:spPr>
          <a:xfrm>
            <a:off x="2411760" y="1628800"/>
            <a:ext cx="1224136" cy="288032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9" name="Freccia a inversione 8"/>
          <p:cNvSpPr/>
          <p:nvPr/>
        </p:nvSpPr>
        <p:spPr>
          <a:xfrm>
            <a:off x="5148064" y="1484784"/>
            <a:ext cx="1152128" cy="288032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10" name="Freccia curva 9"/>
          <p:cNvSpPr/>
          <p:nvPr/>
        </p:nvSpPr>
        <p:spPr>
          <a:xfrm rot="10800000">
            <a:off x="7740352" y="3933056"/>
            <a:ext cx="360040" cy="1008112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</p:bld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19</Words>
  <Application>Microsoft Office PowerPoint</Application>
  <PresentationFormat>Presentazione su schermo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ColucciLab</dc:creator>
  <cp:lastModifiedBy>ColucciLab</cp:lastModifiedBy>
  <cp:revision>2</cp:revision>
  <dcterms:created xsi:type="dcterms:W3CDTF">2019-03-13T12:15:27Z</dcterms:created>
  <dcterms:modified xsi:type="dcterms:W3CDTF">2019-03-13T12:34:14Z</dcterms:modified>
</cp:coreProperties>
</file>