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94" r:id="rId2"/>
    <p:sldId id="295" r:id="rId3"/>
    <p:sldId id="296" r:id="rId4"/>
    <p:sldId id="297" r:id="rId5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9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C6"/>
    <a:srgbClr val="F8CBBA"/>
    <a:srgbClr val="E59016"/>
    <a:srgbClr val="E5DA22"/>
    <a:srgbClr val="3584CB"/>
    <a:srgbClr val="FACFBE"/>
    <a:srgbClr val="608B43"/>
    <a:srgbClr val="4472C4"/>
    <a:srgbClr val="ED7F34"/>
    <a:srgbClr val="FDE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5527" autoAdjust="0"/>
  </p:normalViewPr>
  <p:slideViewPr>
    <p:cSldViewPr snapToGrid="0">
      <p:cViewPr varScale="1">
        <p:scale>
          <a:sx n="89" d="100"/>
          <a:sy n="89" d="100"/>
        </p:scale>
        <p:origin x="78" y="66"/>
      </p:cViewPr>
      <p:guideLst>
        <p:guide pos="3840"/>
        <p:guide orient="horz" pos="9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______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______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905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2B-42C9-9495-2534E5F8650F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82B-42C9-9495-2534E5F8650F}"/>
              </c:ext>
            </c:extLst>
          </c:dPt>
          <c:errBars>
            <c:errBarType val="both"/>
            <c:errValType val="cust"/>
            <c:noEndCap val="0"/>
            <c:plus>
              <c:numRef>
                <c:f>'Inu 日本語 FB+HB'!$AC$14:$AC$15</c:f>
                <c:numCache>
                  <c:formatCode>General</c:formatCode>
                  <c:ptCount val="2"/>
                  <c:pt idx="0">
                    <c:v>3.3000000000000002E-2</c:v>
                  </c:pt>
                  <c:pt idx="1">
                    <c:v>8.2976276730159573E-2</c:v>
                  </c:pt>
                </c:numCache>
              </c:numRef>
            </c:plus>
            <c:minus>
              <c:numRef>
                <c:f>'Inu 日本語 FB+HB'!$AC$14:$AC$15</c:f>
                <c:numCache>
                  <c:formatCode>General</c:formatCode>
                  <c:ptCount val="2"/>
                  <c:pt idx="0">
                    <c:v>3.3000000000000002E-2</c:v>
                  </c:pt>
                  <c:pt idx="1">
                    <c:v>8.2976276730159573E-2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'Inu 日本語 FB+HB'!$AB$14:$AB$15</c:f>
              <c:numCache>
                <c:formatCode>General</c:formatCode>
                <c:ptCount val="2"/>
                <c:pt idx="0">
                  <c:v>0.154</c:v>
                </c:pt>
                <c:pt idx="1">
                  <c:v>0.87925000000000009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B-42C9-9495-2534E5F86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 val="autoZero"/>
        <c:auto val="1"/>
        <c:lblAlgn val="ctr"/>
        <c:lblOffset val="100"/>
        <c:noMultiLvlLbl val="0"/>
      </c:catAx>
      <c:valAx>
        <c:axId val="47487794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7E6E6">
                  <a:lumMod val="90000"/>
                </a:srgbClr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2D-4298-BA23-6B19CD526982}"/>
              </c:ext>
            </c:extLst>
          </c:dPt>
          <c:dPt>
            <c:idx val="1"/>
            <c:invertIfNegative val="0"/>
            <c:bubble3D val="0"/>
            <c:spPr>
              <a:solidFill>
                <a:sysClr val="windowText" lastClr="000000"/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12D-4298-BA23-6B19CD526982}"/>
              </c:ext>
            </c:extLst>
          </c:dPt>
          <c:errBars>
            <c:errBarType val="both"/>
            <c:errValType val="cust"/>
            <c:noEndCap val="0"/>
            <c:plus>
              <c:numRef>
                <c:f>'Inu 日本語 FB+HB'!$AC$18:$AC$19</c:f>
                <c:numCache>
                  <c:formatCode>General</c:formatCode>
                  <c:ptCount val="2"/>
                  <c:pt idx="0">
                    <c:v>6.7000000000000004E-2</c:v>
                  </c:pt>
                  <c:pt idx="1">
                    <c:v>0.74725621134167464</c:v>
                  </c:pt>
                </c:numCache>
              </c:numRef>
            </c:plus>
            <c:minus>
              <c:numRef>
                <c:f>'Inu 日本語 FB+HB'!$AC$18:$AC$19</c:f>
                <c:numCache>
                  <c:formatCode>General</c:formatCode>
                  <c:ptCount val="2"/>
                  <c:pt idx="0">
                    <c:v>6.7000000000000004E-2</c:v>
                  </c:pt>
                  <c:pt idx="1">
                    <c:v>0.74725621134167464</c:v>
                  </c:pt>
                </c:numCache>
              </c:numRef>
            </c:minus>
            <c:spPr>
              <a:noFill/>
              <a:ln w="19050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strRef>
              <c:f>'Inu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'Inu 日本語 FB+HB'!$AB$18:$AB$19</c:f>
              <c:numCache>
                <c:formatCode>General</c:formatCode>
                <c:ptCount val="2"/>
                <c:pt idx="0">
                  <c:v>0.59299999999999997</c:v>
                </c:pt>
                <c:pt idx="1">
                  <c:v>2.5852680075314107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2D-4298-BA23-6B19CD5269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At val="0"/>
        <c:auto val="1"/>
        <c:lblAlgn val="ctr"/>
        <c:lblOffset val="100"/>
        <c:noMultiLvlLbl val="0"/>
      </c:catAx>
      <c:valAx>
        <c:axId val="474877944"/>
        <c:scaling>
          <c:orientation val="minMax"/>
          <c:max val="3.5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FB-4E51-BC2B-B59CE0C991B1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FB-4E51-BC2B-B59CE0C991B1}"/>
              </c:ext>
            </c:extLst>
          </c:dPt>
          <c:errBars>
            <c:errBarType val="both"/>
            <c:errValType val="cust"/>
            <c:noEndCap val="0"/>
            <c:plus>
              <c:numRef>
                <c:f>'[Route dependency No.5 (1).xlsx]Inu 日本語 FB+HB'!$AC$10:$AC$11</c:f>
                <c:numCache>
                  <c:formatCode>General</c:formatCode>
                  <c:ptCount val="2"/>
                  <c:pt idx="0">
                    <c:v>0.89200000000000002</c:v>
                  </c:pt>
                  <c:pt idx="1">
                    <c:v>1.7278049510766562</c:v>
                  </c:pt>
                </c:numCache>
              </c:numRef>
            </c:plus>
            <c:minus>
              <c:numRef>
                <c:f>'[Route dependency No.5 (1).xlsx]Inu 日本語 FB+HB'!$AC$10:$AC$11</c:f>
                <c:numCache>
                  <c:formatCode>General</c:formatCode>
                  <c:ptCount val="2"/>
                  <c:pt idx="0">
                    <c:v>0.89200000000000002</c:v>
                  </c:pt>
                  <c:pt idx="1">
                    <c:v>1.7278049510766562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'[Route dependency No.5 (1).xlsx]Inu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'[Route dependency No.5 (1).xlsx]Inu 日本語 FB+HB'!$AB$10:$AB$11</c:f>
              <c:numCache>
                <c:formatCode>General</c:formatCode>
                <c:ptCount val="2"/>
                <c:pt idx="0">
                  <c:v>2.2189999999999999</c:v>
                </c:pt>
                <c:pt idx="1">
                  <c:v>7.5551917103566382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FB-4E51-BC2B-B59CE0C99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 val="autoZero"/>
        <c:auto val="1"/>
        <c:lblAlgn val="ctr"/>
        <c:lblOffset val="100"/>
        <c:noMultiLvlLbl val="0"/>
      </c:catAx>
      <c:valAx>
        <c:axId val="474877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FB-4E51-BC2B-B59CE0C991B1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FB-4E51-BC2B-B59CE0C991B1}"/>
              </c:ext>
            </c:extLst>
          </c:dPt>
          <c:errBars>
            <c:errBarType val="both"/>
            <c:errValType val="cust"/>
            <c:noEndCap val="0"/>
            <c:plus>
              <c:numRef>
                <c:f>'[Route dependency No.5 (1).xlsx]Inu 日本語 FB+HB'!$AC$10:$AC$11</c:f>
                <c:numCache>
                  <c:formatCode>General</c:formatCode>
                  <c:ptCount val="2"/>
                  <c:pt idx="0">
                    <c:v>0.89200000000000002</c:v>
                  </c:pt>
                  <c:pt idx="1">
                    <c:v>1.7278049510766562</c:v>
                  </c:pt>
                </c:numCache>
              </c:numRef>
            </c:plus>
            <c:minus>
              <c:numRef>
                <c:f>'[Route dependency No.5 (1).xlsx]Inu 日本語 FB+HB'!$AC$10:$AC$11</c:f>
                <c:numCache>
                  <c:formatCode>General</c:formatCode>
                  <c:ptCount val="2"/>
                  <c:pt idx="0">
                    <c:v>0.89200000000000002</c:v>
                  </c:pt>
                  <c:pt idx="1">
                    <c:v>1.7278049510766562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'[Route dependency No.5 (1).xlsx]Inu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'[Route dependency No.5 (1).xlsx]Inu 日本語 FB+HB'!$AB$10:$AB$11</c:f>
              <c:numCache>
                <c:formatCode>General</c:formatCode>
                <c:ptCount val="2"/>
                <c:pt idx="0">
                  <c:v>2.2189999999999999</c:v>
                </c:pt>
                <c:pt idx="1">
                  <c:v>7.5551917103566382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FB-4E51-BC2B-B59CE0C99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 val="autoZero"/>
        <c:auto val="1"/>
        <c:lblAlgn val="ctr"/>
        <c:lblOffset val="100"/>
        <c:noMultiLvlLbl val="0"/>
      </c:catAx>
      <c:valAx>
        <c:axId val="474877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905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2B-42C9-9495-2534E5F8650F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82B-42C9-9495-2534E5F8650F}"/>
              </c:ext>
            </c:extLst>
          </c:dPt>
          <c:errBars>
            <c:errBarType val="both"/>
            <c:errValType val="cust"/>
            <c:noEndCap val="0"/>
            <c:plus>
              <c:numRef>
                <c:f>'Inu 日本語 FB+HB'!$AC$14:$AC$15</c:f>
                <c:numCache>
                  <c:formatCode>General</c:formatCode>
                  <c:ptCount val="2"/>
                  <c:pt idx="0">
                    <c:v>3.3000000000000002E-2</c:v>
                  </c:pt>
                  <c:pt idx="1">
                    <c:v>8.2976276730159573E-2</c:v>
                  </c:pt>
                </c:numCache>
              </c:numRef>
            </c:plus>
            <c:minus>
              <c:numRef>
                <c:f>'Inu 日本語 FB+HB'!$AC$14:$AC$15</c:f>
                <c:numCache>
                  <c:formatCode>General</c:formatCode>
                  <c:ptCount val="2"/>
                  <c:pt idx="0">
                    <c:v>3.3000000000000002E-2</c:v>
                  </c:pt>
                  <c:pt idx="1">
                    <c:v>8.2976276730159573E-2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'Inu 日本語 FB+HB'!$AB$14:$AB$15</c:f>
              <c:numCache>
                <c:formatCode>General</c:formatCode>
                <c:ptCount val="2"/>
                <c:pt idx="0">
                  <c:v>0.154</c:v>
                </c:pt>
                <c:pt idx="1">
                  <c:v>0.87925000000000009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B-42C9-9495-2534E5F86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 val="autoZero"/>
        <c:auto val="1"/>
        <c:lblAlgn val="ctr"/>
        <c:lblOffset val="100"/>
        <c:noMultiLvlLbl val="0"/>
      </c:catAx>
      <c:valAx>
        <c:axId val="47487794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 w="1905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2D-4298-BA23-6B19CD526982}"/>
              </c:ext>
            </c:extLst>
          </c:dPt>
          <c:dPt>
            <c:idx val="1"/>
            <c:invertIfNegative val="0"/>
            <c:bubble3D val="0"/>
            <c:spPr>
              <a:solidFill>
                <a:sysClr val="windowText" lastClr="000000"/>
              </a:solidFill>
              <a:ln w="19050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12D-4298-BA23-6B19CD526982}"/>
              </c:ext>
            </c:extLst>
          </c:dPt>
          <c:errBars>
            <c:errBarType val="both"/>
            <c:errValType val="cust"/>
            <c:noEndCap val="0"/>
            <c:plus>
              <c:numRef>
                <c:f>'Inu 日本語 FB+HB'!$AC$18:$AC$19</c:f>
                <c:numCache>
                  <c:formatCode>General</c:formatCode>
                  <c:ptCount val="2"/>
                  <c:pt idx="0">
                    <c:v>6.7000000000000004E-2</c:v>
                  </c:pt>
                  <c:pt idx="1">
                    <c:v>0.74725621134167464</c:v>
                  </c:pt>
                </c:numCache>
              </c:numRef>
            </c:plus>
            <c:minus>
              <c:numRef>
                <c:f>'Inu 日本語 FB+HB'!$AC$18:$AC$19</c:f>
                <c:numCache>
                  <c:formatCode>General</c:formatCode>
                  <c:ptCount val="2"/>
                  <c:pt idx="0">
                    <c:v>6.7000000000000004E-2</c:v>
                  </c:pt>
                  <c:pt idx="1">
                    <c:v>0.74725621134167464</c:v>
                  </c:pt>
                </c:numCache>
              </c:numRef>
            </c:minus>
            <c:spPr>
              <a:noFill/>
              <a:ln w="19050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strRef>
              <c:f>'Inu 日本語 FB+HB'!$AA$10:$AA$11</c:f>
              <c:strCache>
                <c:ptCount val="2"/>
                <c:pt idx="0">
                  <c:v>PIP</c:v>
                </c:pt>
                <c:pt idx="1">
                  <c:v>IN</c:v>
                </c:pt>
              </c:strCache>
            </c:strRef>
          </c:cat>
          <c:val>
            <c:numRef>
              <c:f>'Inu 日本語 FB+HB'!$AB$18:$AB$19</c:f>
              <c:numCache>
                <c:formatCode>General</c:formatCode>
                <c:ptCount val="2"/>
                <c:pt idx="0">
                  <c:v>0.59299999999999997</c:v>
                </c:pt>
                <c:pt idx="1">
                  <c:v>2.5852680075314107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2D-4298-BA23-6B19CD5269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0"/>
        <c:axId val="474876632"/>
        <c:axId val="474877944"/>
      </c:barChart>
      <c:catAx>
        <c:axId val="47487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4877944"/>
        <c:crossesAt val="0"/>
        <c:auto val="1"/>
        <c:lblAlgn val="ctr"/>
        <c:lblOffset val="100"/>
        <c:noMultiLvlLbl val="0"/>
      </c:catAx>
      <c:valAx>
        <c:axId val="474877944"/>
        <c:scaling>
          <c:orientation val="minMax"/>
          <c:max val="3.5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540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47487663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5390" tIns="47695" rIns="95390" bIns="47695" rtlCol="0"/>
          <a:lstStyle>
            <a:lvl1pPr algn="r">
              <a:defRPr sz="1300"/>
            </a:lvl1pPr>
          </a:lstStyle>
          <a:p>
            <a:fld id="{40104491-45E1-4A28-B7CA-6C1B54547A4A}" type="datetimeFigureOut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7938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90" tIns="47695" rIns="95390" bIns="476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390" tIns="47695" rIns="95390" bIns="476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5390" tIns="47695" rIns="95390" bIns="47695" rtlCol="0" anchor="b"/>
          <a:lstStyle>
            <a:lvl1pPr algn="r">
              <a:defRPr sz="1300"/>
            </a:lvl1pPr>
          </a:lstStyle>
          <a:p>
            <a:fld id="{B00612F7-3048-4909-9DD3-84B79B8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23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0450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左から、</a:t>
            </a:r>
            <a:endParaRPr kumimoji="1" lang="en-US" altLang="ja-JP" dirty="0"/>
          </a:p>
          <a:p>
            <a:r>
              <a:rPr kumimoji="1" lang="en-US" altLang="ja-JP" dirty="0"/>
              <a:t>A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B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C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612F7-3048-4909-9DD3-84B79B8911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814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0450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612F7-3048-4909-9DD3-84B79B89110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30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0450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B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612F7-3048-4909-9DD3-84B79B89110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640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0450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C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612F7-3048-4909-9DD3-84B79B89110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41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5727-C8A2-4EFD-A07A-AAFD0D50E45D}" type="datetime1">
              <a:rPr lang="ja-JP" altLang="en-US" smtClean="0"/>
              <a:t>2018/8/16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1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557E-DC0A-4D49-8F4E-BAF940852158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ED5C-DAF7-474A-BFFF-B096169CF1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41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79EA-2D19-4D06-847C-AF2B458C8D79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ED5C-DAF7-474A-BFFF-B096169CF1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908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51" y="833719"/>
            <a:ext cx="11496000" cy="5343244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7737AB56-BE45-490F-BCD7-D98754E46449}" type="datetime1">
              <a:rPr lang="ja-JP" altLang="en-US" smtClean="0"/>
              <a:t>2018/8/16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363551" y="121025"/>
            <a:ext cx="11496000" cy="57822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7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81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AB56-BE45-490F-BCD7-D98754E46449}" type="datetime1">
              <a:rPr lang="ja-JP" altLang="en-US" smtClean="0"/>
              <a:t>2018/8/16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3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1A4D-013E-4663-A5E3-B29250A38490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52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C84E-1726-4E3C-97E7-71299A51FDF3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7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20F1A-DC99-471C-9099-A1911232594C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1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2900-0EB2-4230-B244-294023A75353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5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D470-9D28-4F35-8514-FF3A26E1D60C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62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59DE-2371-41AF-AE9A-C41837A404EF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18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2954-BF68-4CA7-A7DE-1B8711C9C7C9}" type="datetime1">
              <a:rPr kumimoji="1" lang="ja-JP" altLang="en-US" smtClean="0"/>
              <a:t>2018/8/16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87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AFEDA-C6A4-4B3D-B295-DCE438ADE55B}" type="datetime1">
              <a:rPr lang="ja-JP" altLang="en-US" smtClean="0"/>
              <a:t>2018/8/16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スライド番号プレースホルダー 5"/>
          <p:cNvSpPr txBox="1">
            <a:spLocks/>
          </p:cNvSpPr>
          <p:nvPr userDrawn="1"/>
        </p:nvSpPr>
        <p:spPr>
          <a:xfrm>
            <a:off x="9524996" y="65234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04ECBF-C7E3-44AC-8B98-6634B034AEF5}" type="slidenum">
              <a:rPr kumimoji="1" lang="ja-JP" altLang="en-US" sz="1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61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3425888"/>
              </p:ext>
            </p:extLst>
          </p:nvPr>
        </p:nvGraphicFramePr>
        <p:xfrm>
          <a:off x="4532086" y="1537494"/>
          <a:ext cx="3126014" cy="389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513632"/>
              </p:ext>
            </p:extLst>
          </p:nvPr>
        </p:nvGraphicFramePr>
        <p:xfrm>
          <a:off x="7714344" y="1500188"/>
          <a:ext cx="3169557" cy="393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グラフ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989551"/>
              </p:ext>
            </p:extLst>
          </p:nvPr>
        </p:nvGraphicFramePr>
        <p:xfrm>
          <a:off x="1146338" y="1549071"/>
          <a:ext cx="3106205" cy="3889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896150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IN-A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51051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IN-B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 rot="16200000">
            <a:off x="-875848" y="3354059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 rot="16200000">
            <a:off x="2511320" y="3354059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 rot="16200000">
            <a:off x="5924410" y="3354059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341715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IN-A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96616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IN-B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536771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IN-A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9791672" y="524289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IN-B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ABE75E-8C90-45AD-B930-AE21389ADAC4}"/>
              </a:ext>
            </a:extLst>
          </p:cNvPr>
          <p:cNvSpPr/>
          <p:nvPr/>
        </p:nvSpPr>
        <p:spPr>
          <a:xfrm>
            <a:off x="10352469" y="6548907"/>
            <a:ext cx="296214" cy="251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227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4357370" y="1583149"/>
            <a:ext cx="3106205" cy="4186466"/>
            <a:chOff x="4357370" y="1583149"/>
            <a:chExt cx="3106205" cy="4186466"/>
          </a:xfrm>
        </p:grpSpPr>
        <p:graphicFrame>
          <p:nvGraphicFramePr>
            <p:cNvPr id="35" name="グラフ 3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15912527"/>
                </p:ext>
              </p:extLst>
            </p:nvPr>
          </p:nvGraphicFramePr>
          <p:xfrm>
            <a:off x="4357370" y="1583149"/>
            <a:ext cx="3106205" cy="388937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テキスト ボックス 7"/>
            <p:cNvSpPr txBox="1"/>
            <p:nvPr/>
          </p:nvSpPr>
          <p:spPr>
            <a:xfrm>
              <a:off x="5107182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IN-A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6362083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IN-B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 rot="16200000">
            <a:off x="2123152" y="3348381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33EE5DF-784D-4DAE-9F2A-CBA34A4DB3E0}"/>
              </a:ext>
            </a:extLst>
          </p:cNvPr>
          <p:cNvSpPr/>
          <p:nvPr/>
        </p:nvSpPr>
        <p:spPr>
          <a:xfrm>
            <a:off x="10352469" y="6548907"/>
            <a:ext cx="296214" cy="251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76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804CD7-37BB-4D87-A442-B00514D3154D}"/>
              </a:ext>
            </a:extLst>
          </p:cNvPr>
          <p:cNvSpPr/>
          <p:nvPr/>
        </p:nvSpPr>
        <p:spPr>
          <a:xfrm>
            <a:off x="10352469" y="6548907"/>
            <a:ext cx="296214" cy="251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4306802" y="1577250"/>
            <a:ext cx="3126014" cy="4192365"/>
            <a:chOff x="4306802" y="1577250"/>
            <a:chExt cx="3126014" cy="4192365"/>
          </a:xfrm>
        </p:grpSpPr>
        <p:graphicFrame>
          <p:nvGraphicFramePr>
            <p:cNvPr id="6" name="グラフ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44732344"/>
                </p:ext>
              </p:extLst>
            </p:nvPr>
          </p:nvGraphicFramePr>
          <p:xfrm>
            <a:off x="4306802" y="1577250"/>
            <a:ext cx="3126014" cy="38933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テキスト ボックス 10"/>
            <p:cNvSpPr txBox="1"/>
            <p:nvPr/>
          </p:nvSpPr>
          <p:spPr>
            <a:xfrm>
              <a:off x="5107182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IN-A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362083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IN-B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 rot="16200000">
            <a:off x="2123152" y="3348381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968DFA-5FF0-4BAD-8A49-4C31EDA1B85F}"/>
              </a:ext>
            </a:extLst>
          </p:cNvPr>
          <p:cNvSpPr/>
          <p:nvPr/>
        </p:nvSpPr>
        <p:spPr>
          <a:xfrm>
            <a:off x="10352469" y="6548907"/>
            <a:ext cx="296214" cy="251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 rot="16200000">
            <a:off x="2123152" y="3348381"/>
            <a:ext cx="3741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ja-JP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C]-Inulin</a:t>
            </a:r>
            <a:r>
              <a:rPr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(ID%/g brain)</a:t>
            </a:r>
            <a:endParaRPr lang="ja-JP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4254550" y="1545261"/>
            <a:ext cx="3169557" cy="4224354"/>
            <a:chOff x="4254550" y="1545261"/>
            <a:chExt cx="3169557" cy="4224354"/>
          </a:xfrm>
        </p:grpSpPr>
        <p:graphicFrame>
          <p:nvGraphicFramePr>
            <p:cNvPr id="7" name="グラフ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56371875"/>
                </p:ext>
              </p:extLst>
            </p:nvPr>
          </p:nvGraphicFramePr>
          <p:xfrm>
            <a:off x="4254550" y="1545261"/>
            <a:ext cx="3169557" cy="39306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2" name="テキスト ボックス 11"/>
            <p:cNvSpPr txBox="1"/>
            <p:nvPr/>
          </p:nvSpPr>
          <p:spPr>
            <a:xfrm>
              <a:off x="5107182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IN-A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362083" y="5307950"/>
              <a:ext cx="8178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IN-B</a:t>
              </a:r>
              <a:endParaRPr lang="ja-JP" alt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63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87</Words>
  <Application>Microsoft Office PowerPoint</Application>
  <PresentationFormat>ワイド画面</PresentationFormat>
  <Paragraphs>27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BBB非透過性水溶性 高分子の鼻腔内投与法 による脳内移行性</dc:title>
  <dc:creator>mitsuyoshi fukuda</dc:creator>
  <cp:lastModifiedBy>pha-15-0267</cp:lastModifiedBy>
  <cp:revision>538</cp:revision>
  <cp:lastPrinted>2018-03-24T09:23:06Z</cp:lastPrinted>
  <dcterms:created xsi:type="dcterms:W3CDTF">2017-08-24T11:45:59Z</dcterms:created>
  <dcterms:modified xsi:type="dcterms:W3CDTF">2018-08-16T04:18:43Z</dcterms:modified>
</cp:coreProperties>
</file>