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396" y="10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9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0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9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3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7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6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9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9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1A04-D58C-487F-BA5A-A2F1AF51B489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2E849-16B2-49F9-8936-025BAE7F9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7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D8A6A0C-5094-46B1-B8FE-3E0D079C26FF}"/>
              </a:ext>
            </a:extLst>
          </p:cNvPr>
          <p:cNvGrpSpPr>
            <a:grpSpLocks noChangeAspect="1"/>
          </p:cNvGrpSpPr>
          <p:nvPr/>
        </p:nvGrpSpPr>
        <p:grpSpPr>
          <a:xfrm>
            <a:off x="2719456" y="104065"/>
            <a:ext cx="2633476" cy="777881"/>
            <a:chOff x="-1547476" y="1705918"/>
            <a:chExt cx="11666808" cy="3446164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9AF32CEC-7947-46CF-85FD-ACDAD89E31FA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chemeClr val="accent1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hord 3">
              <a:extLst>
                <a:ext uri="{FF2B5EF4-FFF2-40B4-BE49-F238E27FC236}">
                  <a16:creationId xmlns:a16="http://schemas.microsoft.com/office/drawing/2014/main" id="{96AEFAF2-888A-4A10-A48A-810E791CF9A1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chemeClr val="accent1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26CAFD4-A430-4D7B-A780-3CBE186F1322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FA6424F5-2A85-497A-B5D6-D6DFA1E8D603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DA781C7-E521-417F-B991-21CFA1C9B181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chemeClr val="accent1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AE8F881-EA97-413B-BC89-2749F953DB24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D77AEB0-9548-44E0-AAE9-01CDA3FC2A9B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3B60915-170B-4438-9379-8B5F39BCE2B2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E6DA625-49D6-442D-AFAA-69E421AE94CE}"/>
              </a:ext>
            </a:extLst>
          </p:cNvPr>
          <p:cNvSpPr txBox="1"/>
          <p:nvPr/>
        </p:nvSpPr>
        <p:spPr>
          <a:xfrm>
            <a:off x="3772194" y="638295"/>
            <a:ext cx="12698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ROSA-CAG-rtTA 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9EB410-D602-4808-85A9-ABCB21BA4BAC}"/>
              </a:ext>
            </a:extLst>
          </p:cNvPr>
          <p:cNvSpPr txBox="1"/>
          <p:nvPr/>
        </p:nvSpPr>
        <p:spPr>
          <a:xfrm>
            <a:off x="5893006" y="420752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B40BD9-7B2C-40FB-B2E6-59B656236B5F}"/>
              </a:ext>
            </a:extLst>
          </p:cNvPr>
          <p:cNvSpPr txBox="1"/>
          <p:nvPr/>
        </p:nvSpPr>
        <p:spPr>
          <a:xfrm>
            <a:off x="6486301" y="638295"/>
            <a:ext cx="15888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TetO-DN-CB-myc6-Rb1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689C90A-8EF6-4BAF-8965-357BE7AAEB2A}"/>
              </a:ext>
            </a:extLst>
          </p:cNvPr>
          <p:cNvCxnSpPr>
            <a:cxnSpLocks/>
          </p:cNvCxnSpPr>
          <p:nvPr/>
        </p:nvCxnSpPr>
        <p:spPr>
          <a:xfrm>
            <a:off x="6083924" y="943972"/>
            <a:ext cx="0" cy="389993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5A973F6-916F-4D6B-A6D3-9C525D77CD41}"/>
              </a:ext>
            </a:extLst>
          </p:cNvPr>
          <p:cNvGrpSpPr>
            <a:grpSpLocks noChangeAspect="1"/>
          </p:cNvGrpSpPr>
          <p:nvPr/>
        </p:nvGrpSpPr>
        <p:grpSpPr>
          <a:xfrm>
            <a:off x="5496029" y="104065"/>
            <a:ext cx="2533168" cy="748252"/>
            <a:chOff x="-1547476" y="1705918"/>
            <a:chExt cx="11666808" cy="3446164"/>
          </a:xfrm>
        </p:grpSpPr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5088BC3E-923C-455D-8112-427871F03592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rgbClr val="FFC00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Chord 36">
              <a:extLst>
                <a:ext uri="{FF2B5EF4-FFF2-40B4-BE49-F238E27FC236}">
                  <a16:creationId xmlns:a16="http://schemas.microsoft.com/office/drawing/2014/main" id="{E5F43558-BB88-4A9D-9F4D-F76076D89221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rgbClr val="FFC00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5FBF34C-630C-4CC4-8B3A-783D0C5E6E5C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E7D67420-12E2-466B-9D56-E05DE4E3BFED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AEA05EB2-D4FD-48AB-A255-9AFE4763EAC8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rgbClr val="FFC00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269AFDD-F571-4F8D-AAF5-458CB01E2C1F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rgbClr val="FFC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1DDF5D6-C14F-4379-B918-8B861E8B2BB0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rgbClr val="FFC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0A47CF2-4330-4059-8B9A-2A811791899E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300792C0-E034-4D66-8E57-333557FF367F}"/>
              </a:ext>
            </a:extLst>
          </p:cNvPr>
          <p:cNvSpPr txBox="1"/>
          <p:nvPr/>
        </p:nvSpPr>
        <p:spPr>
          <a:xfrm>
            <a:off x="5683977" y="2320973"/>
            <a:ext cx="7998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Day 10</a:t>
            </a:r>
          </a:p>
        </p:txBody>
      </p:sp>
      <p:sp>
        <p:nvSpPr>
          <p:cNvPr id="156" name="Flowchart: Delay 155">
            <a:extLst>
              <a:ext uri="{FF2B5EF4-FFF2-40B4-BE49-F238E27FC236}">
                <a16:creationId xmlns:a16="http://schemas.microsoft.com/office/drawing/2014/main" id="{8A882396-E705-4808-9704-600FC15FD7C8}"/>
              </a:ext>
            </a:extLst>
          </p:cNvPr>
          <p:cNvSpPr/>
          <p:nvPr/>
        </p:nvSpPr>
        <p:spPr>
          <a:xfrm rot="5400000">
            <a:off x="5840038" y="2694176"/>
            <a:ext cx="487773" cy="228368"/>
          </a:xfrm>
          <a:prstGeom prst="flowChartDelay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14F2D3EF-9EF0-4903-B172-4500FE2183FA}"/>
              </a:ext>
            </a:extLst>
          </p:cNvPr>
          <p:cNvSpPr/>
          <p:nvPr/>
        </p:nvSpPr>
        <p:spPr>
          <a:xfrm>
            <a:off x="6035921" y="2872926"/>
            <a:ext cx="96007" cy="98762"/>
          </a:xfrm>
          <a:custGeom>
            <a:avLst/>
            <a:gdLst>
              <a:gd name="connsiteX0" fmla="*/ 0 w 96007"/>
              <a:gd name="connsiteY0" fmla="*/ 0 h 98762"/>
              <a:gd name="connsiteX1" fmla="*/ 95693 w 96007"/>
              <a:gd name="connsiteY1" fmla="*/ 63795 h 98762"/>
              <a:gd name="connsiteX2" fmla="*/ 31897 w 96007"/>
              <a:gd name="connsiteY2" fmla="*/ 95693 h 98762"/>
              <a:gd name="connsiteX3" fmla="*/ 63795 w 96007"/>
              <a:gd name="connsiteY3" fmla="*/ 95693 h 9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007" h="98762">
                <a:moveTo>
                  <a:pt x="0" y="0"/>
                </a:moveTo>
                <a:cubicBezTo>
                  <a:pt x="45188" y="23923"/>
                  <a:pt x="90377" y="47846"/>
                  <a:pt x="95693" y="63795"/>
                </a:cubicBezTo>
                <a:cubicBezTo>
                  <a:pt x="101009" y="79744"/>
                  <a:pt x="37213" y="90377"/>
                  <a:pt x="31897" y="95693"/>
                </a:cubicBezTo>
                <a:cubicBezTo>
                  <a:pt x="26581" y="101009"/>
                  <a:pt x="45188" y="98351"/>
                  <a:pt x="63795" y="95693"/>
                </a:cubicBez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86E0D6D-4E74-4B8A-B73A-DB3479E7CDF5}"/>
              </a:ext>
            </a:extLst>
          </p:cNvPr>
          <p:cNvSpPr txBox="1"/>
          <p:nvPr/>
        </p:nvSpPr>
        <p:spPr>
          <a:xfrm>
            <a:off x="5494313" y="3017161"/>
            <a:ext cx="11792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DNA extraction </a:t>
            </a:r>
          </a:p>
        </p:txBody>
      </p: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FD10F024-C51F-439D-A55F-98AD7E12229D}"/>
              </a:ext>
            </a:extLst>
          </p:cNvPr>
          <p:cNvCxnSpPr>
            <a:cxnSpLocks/>
          </p:cNvCxnSpPr>
          <p:nvPr/>
        </p:nvCxnSpPr>
        <p:spPr>
          <a:xfrm>
            <a:off x="6083924" y="3732638"/>
            <a:ext cx="0" cy="227061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9" name="Graphic 178" descr="Scissors">
            <a:extLst>
              <a:ext uri="{FF2B5EF4-FFF2-40B4-BE49-F238E27FC236}">
                <a16:creationId xmlns:a16="http://schemas.microsoft.com/office/drawing/2014/main" id="{CF061278-4B9D-4AB1-8763-594814872B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058806">
            <a:off x="4501621" y="1928016"/>
            <a:ext cx="451419" cy="451419"/>
          </a:xfrm>
          <a:prstGeom prst="rect">
            <a:avLst/>
          </a:prstGeom>
        </p:spPr>
      </p:pic>
      <p:sp>
        <p:nvSpPr>
          <p:cNvPr id="180" name="TextBox 179">
            <a:extLst>
              <a:ext uri="{FF2B5EF4-FFF2-40B4-BE49-F238E27FC236}">
                <a16:creationId xmlns:a16="http://schemas.microsoft.com/office/drawing/2014/main" id="{BC92AC4C-554C-4BB2-98D6-914BD1228BC3}"/>
              </a:ext>
            </a:extLst>
          </p:cNvPr>
          <p:cNvSpPr txBox="1"/>
          <p:nvPr/>
        </p:nvSpPr>
        <p:spPr>
          <a:xfrm>
            <a:off x="5016397" y="3351465"/>
            <a:ext cx="2135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DNA normalization, PCR and agarose gel electrophoresis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E0DBAC1-C73D-4FDE-86D6-1BF0A99F6160}"/>
              </a:ext>
            </a:extLst>
          </p:cNvPr>
          <p:cNvSpPr txBox="1"/>
          <p:nvPr/>
        </p:nvSpPr>
        <p:spPr>
          <a:xfrm>
            <a:off x="2939269" y="5438881"/>
            <a:ext cx="6388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(-) Dox</a:t>
            </a:r>
          </a:p>
        </p:txBody>
      </p: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1F187635-6FC9-4C50-9D30-EFE9FFCE1E54}"/>
              </a:ext>
            </a:extLst>
          </p:cNvPr>
          <p:cNvGrpSpPr>
            <a:grpSpLocks noChangeAspect="1"/>
          </p:cNvGrpSpPr>
          <p:nvPr/>
        </p:nvGrpSpPr>
        <p:grpSpPr>
          <a:xfrm>
            <a:off x="2812313" y="1986116"/>
            <a:ext cx="1982080" cy="585468"/>
            <a:chOff x="-1547476" y="1705918"/>
            <a:chExt cx="11666808" cy="3446164"/>
          </a:xfrm>
        </p:grpSpPr>
        <p:sp>
          <p:nvSpPr>
            <p:cNvPr id="325" name="Isosceles Triangle 324">
              <a:extLst>
                <a:ext uri="{FF2B5EF4-FFF2-40B4-BE49-F238E27FC236}">
                  <a16:creationId xmlns:a16="http://schemas.microsoft.com/office/drawing/2014/main" id="{E5ABDE36-9833-46D5-8CE7-CCEF26E89515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Chord 325">
              <a:extLst>
                <a:ext uri="{FF2B5EF4-FFF2-40B4-BE49-F238E27FC236}">
                  <a16:creationId xmlns:a16="http://schemas.microsoft.com/office/drawing/2014/main" id="{1A295238-B87E-42B1-A783-FA6C004E6A3D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C2056A52-BA2A-48B2-849E-2630895ED237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Arc 327">
              <a:extLst>
                <a:ext uri="{FF2B5EF4-FFF2-40B4-BE49-F238E27FC236}">
                  <a16:creationId xmlns:a16="http://schemas.microsoft.com/office/drawing/2014/main" id="{682FBD32-4740-47D3-AB44-94AA1E073D2C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2F8EEC31-43F2-49ED-B418-7353D03DE6C7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35E232A8-474B-4E6B-A1B4-F72138EDECC5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7319B8FE-7022-478D-A50F-6813F53B321F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116F00A9-F4B4-4CE5-AF9F-70464AC72CD4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B23350FA-42C4-478F-ADC0-A8D0B2BD6275}"/>
              </a:ext>
            </a:extLst>
          </p:cNvPr>
          <p:cNvGrpSpPr>
            <a:grpSpLocks noChangeAspect="1"/>
          </p:cNvGrpSpPr>
          <p:nvPr/>
        </p:nvGrpSpPr>
        <p:grpSpPr>
          <a:xfrm>
            <a:off x="3773601" y="1510721"/>
            <a:ext cx="1982080" cy="585468"/>
            <a:chOff x="-1547476" y="1705918"/>
            <a:chExt cx="11666808" cy="3446164"/>
          </a:xfrm>
        </p:grpSpPr>
        <p:sp>
          <p:nvSpPr>
            <p:cNvPr id="334" name="Isosceles Triangle 333">
              <a:extLst>
                <a:ext uri="{FF2B5EF4-FFF2-40B4-BE49-F238E27FC236}">
                  <a16:creationId xmlns:a16="http://schemas.microsoft.com/office/drawing/2014/main" id="{89F02C61-921C-4E3B-91A4-4E1FF2ED155A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Chord 334">
              <a:extLst>
                <a:ext uri="{FF2B5EF4-FFF2-40B4-BE49-F238E27FC236}">
                  <a16:creationId xmlns:a16="http://schemas.microsoft.com/office/drawing/2014/main" id="{BA7790D4-6E4B-446F-BD82-477C8899335E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783CF0BA-BA49-45AD-8D70-941B01986FE2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Arc 336">
              <a:extLst>
                <a:ext uri="{FF2B5EF4-FFF2-40B4-BE49-F238E27FC236}">
                  <a16:creationId xmlns:a16="http://schemas.microsoft.com/office/drawing/2014/main" id="{767ABBAF-837F-45D3-918D-ED6645F01B8E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1CAF9A40-7068-402E-A817-06CF556FC97A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7BA2E4CC-E21F-40DD-8654-A83895D03179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D4ACAB21-8169-4926-82DC-278D269CC178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1" name="Oval 340">
              <a:extLst>
                <a:ext uri="{FF2B5EF4-FFF2-40B4-BE49-F238E27FC236}">
                  <a16:creationId xmlns:a16="http://schemas.microsoft.com/office/drawing/2014/main" id="{798E334E-F941-4F60-8B73-039351D49331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72" name="Graphic 371" descr="Line Arrow: Counterclockwise curve">
            <a:extLst>
              <a:ext uri="{FF2B5EF4-FFF2-40B4-BE49-F238E27FC236}">
                <a16:creationId xmlns:a16="http://schemas.microsoft.com/office/drawing/2014/main" id="{8339CCAD-76B9-4EDA-B6D2-CA692E6692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065032">
            <a:off x="3960830" y="3955569"/>
            <a:ext cx="613089" cy="914400"/>
          </a:xfrm>
          <a:prstGeom prst="rect">
            <a:avLst/>
          </a:prstGeom>
        </p:spPr>
      </p:pic>
      <p:sp>
        <p:nvSpPr>
          <p:cNvPr id="379" name="Right Brace 378">
            <a:extLst>
              <a:ext uri="{FF2B5EF4-FFF2-40B4-BE49-F238E27FC236}">
                <a16:creationId xmlns:a16="http://schemas.microsoft.com/office/drawing/2014/main" id="{79BC79AF-726A-41F6-A67A-A69103EA3E7F}"/>
              </a:ext>
            </a:extLst>
          </p:cNvPr>
          <p:cNvSpPr/>
          <p:nvPr/>
        </p:nvSpPr>
        <p:spPr>
          <a:xfrm rot="5400000">
            <a:off x="2407949" y="4859874"/>
            <a:ext cx="143473" cy="1747974"/>
          </a:xfrm>
          <a:prstGeom prst="rightBrac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0" name="TextBox 379">
            <a:extLst>
              <a:ext uri="{FF2B5EF4-FFF2-40B4-BE49-F238E27FC236}">
                <a16:creationId xmlns:a16="http://schemas.microsoft.com/office/drawing/2014/main" id="{47FDD966-71C2-4E12-BA81-C5E4350D2EE9}"/>
              </a:ext>
            </a:extLst>
          </p:cNvPr>
          <p:cNvSpPr txBox="1"/>
          <p:nvPr/>
        </p:nvSpPr>
        <p:spPr>
          <a:xfrm>
            <a:off x="1667043" y="5886283"/>
            <a:ext cx="16000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Western blotting</a:t>
            </a:r>
          </a:p>
        </p:txBody>
      </p:sp>
      <p:sp>
        <p:nvSpPr>
          <p:cNvPr id="381" name="TextBox 380">
            <a:extLst>
              <a:ext uri="{FF2B5EF4-FFF2-40B4-BE49-F238E27FC236}">
                <a16:creationId xmlns:a16="http://schemas.microsoft.com/office/drawing/2014/main" id="{C5C847E3-A7FD-4AB9-B1F0-03BC68BD8DC7}"/>
              </a:ext>
            </a:extLst>
          </p:cNvPr>
          <p:cNvSpPr txBox="1"/>
          <p:nvPr/>
        </p:nvSpPr>
        <p:spPr>
          <a:xfrm>
            <a:off x="10418392" y="5274428"/>
            <a:ext cx="10386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CBRb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/rtTA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91D45E88-99C0-4B90-A6E4-FBCA88269459}"/>
              </a:ext>
            </a:extLst>
          </p:cNvPr>
          <p:cNvGrpSpPr>
            <a:grpSpLocks noChangeAspect="1"/>
          </p:cNvGrpSpPr>
          <p:nvPr/>
        </p:nvGrpSpPr>
        <p:grpSpPr>
          <a:xfrm>
            <a:off x="1464058" y="4356873"/>
            <a:ext cx="2119391" cy="626029"/>
            <a:chOff x="-1547476" y="1705918"/>
            <a:chExt cx="11666808" cy="3446164"/>
          </a:xfrm>
        </p:grpSpPr>
        <p:sp>
          <p:nvSpPr>
            <p:cNvPr id="383" name="Isosceles Triangle 382">
              <a:extLst>
                <a:ext uri="{FF2B5EF4-FFF2-40B4-BE49-F238E27FC236}">
                  <a16:creationId xmlns:a16="http://schemas.microsoft.com/office/drawing/2014/main" id="{A64D835E-217E-4200-81B9-20394E353292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Chord 383">
              <a:extLst>
                <a:ext uri="{FF2B5EF4-FFF2-40B4-BE49-F238E27FC236}">
                  <a16:creationId xmlns:a16="http://schemas.microsoft.com/office/drawing/2014/main" id="{7399AA50-3917-4457-A0B7-9C83B3C8D402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2630C8A0-A8DD-460D-B839-C63478A3F63A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Arc 385">
              <a:extLst>
                <a:ext uri="{FF2B5EF4-FFF2-40B4-BE49-F238E27FC236}">
                  <a16:creationId xmlns:a16="http://schemas.microsoft.com/office/drawing/2014/main" id="{211180AF-4DDD-479A-91D9-DA34881EC80E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928E0F4E-A6C4-49C7-A3D2-996DFE3994F6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87B28B85-D0BA-40F1-AA20-59D3E3D88D5A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32E98B8B-470A-4C1B-9011-D403DE7AE3B4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C46D2BB8-AE41-4017-8347-8E158B846286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1F3012F3-8C03-44E6-AF73-E88F3EF3758B}"/>
              </a:ext>
            </a:extLst>
          </p:cNvPr>
          <p:cNvGrpSpPr>
            <a:grpSpLocks noChangeAspect="1"/>
          </p:cNvGrpSpPr>
          <p:nvPr/>
        </p:nvGrpSpPr>
        <p:grpSpPr>
          <a:xfrm>
            <a:off x="1616458" y="4509273"/>
            <a:ext cx="2119391" cy="626029"/>
            <a:chOff x="-1547476" y="1705918"/>
            <a:chExt cx="11666808" cy="3446164"/>
          </a:xfrm>
        </p:grpSpPr>
        <p:sp>
          <p:nvSpPr>
            <p:cNvPr id="392" name="Isosceles Triangle 391">
              <a:extLst>
                <a:ext uri="{FF2B5EF4-FFF2-40B4-BE49-F238E27FC236}">
                  <a16:creationId xmlns:a16="http://schemas.microsoft.com/office/drawing/2014/main" id="{856F0988-526D-48D8-B0D0-8555AE8D8B9B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Chord 392">
              <a:extLst>
                <a:ext uri="{FF2B5EF4-FFF2-40B4-BE49-F238E27FC236}">
                  <a16:creationId xmlns:a16="http://schemas.microsoft.com/office/drawing/2014/main" id="{8A22FEA4-1BD5-43CF-9C7D-DAF8CF09BA4D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487B0069-D4B3-4286-B824-8A6D1B3251A1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Arc 394">
              <a:extLst>
                <a:ext uri="{FF2B5EF4-FFF2-40B4-BE49-F238E27FC236}">
                  <a16:creationId xmlns:a16="http://schemas.microsoft.com/office/drawing/2014/main" id="{E836EF94-5FA8-4881-B854-E81C03832210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99B3EA9E-6097-433F-8B81-7936BCEF1940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DD32BA24-7CD8-4161-A79A-CC3EE67E960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81CD85DA-5CDD-4CC2-8754-4CABC97711E7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9" name="Oval 398">
              <a:extLst>
                <a:ext uri="{FF2B5EF4-FFF2-40B4-BE49-F238E27FC236}">
                  <a16:creationId xmlns:a16="http://schemas.microsoft.com/office/drawing/2014/main" id="{7BFE4BC3-A4B8-46AE-8FF6-549ECB509760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2C18D72B-AACA-4F70-A7B9-0BC1E3152D63}"/>
              </a:ext>
            </a:extLst>
          </p:cNvPr>
          <p:cNvGrpSpPr>
            <a:grpSpLocks noChangeAspect="1"/>
          </p:cNvGrpSpPr>
          <p:nvPr/>
        </p:nvGrpSpPr>
        <p:grpSpPr>
          <a:xfrm>
            <a:off x="1768858" y="4661673"/>
            <a:ext cx="2119391" cy="626029"/>
            <a:chOff x="-1547476" y="1705918"/>
            <a:chExt cx="11666808" cy="3446164"/>
          </a:xfrm>
        </p:grpSpPr>
        <p:sp>
          <p:nvSpPr>
            <p:cNvPr id="401" name="Isosceles Triangle 400">
              <a:extLst>
                <a:ext uri="{FF2B5EF4-FFF2-40B4-BE49-F238E27FC236}">
                  <a16:creationId xmlns:a16="http://schemas.microsoft.com/office/drawing/2014/main" id="{3199BDB0-CB56-487C-AD13-247D56DE9A3A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Chord 401">
              <a:extLst>
                <a:ext uri="{FF2B5EF4-FFF2-40B4-BE49-F238E27FC236}">
                  <a16:creationId xmlns:a16="http://schemas.microsoft.com/office/drawing/2014/main" id="{EDD94AF5-6196-4FAD-A04C-315E070616FB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C7BC2C4C-609A-4D80-A000-D09BF7828D0E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Arc 403">
              <a:extLst>
                <a:ext uri="{FF2B5EF4-FFF2-40B4-BE49-F238E27FC236}">
                  <a16:creationId xmlns:a16="http://schemas.microsoft.com/office/drawing/2014/main" id="{8F22DEF1-C839-4F36-9EE6-E178C32B1414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1504206C-7F7B-4A09-B206-9B4B72B38799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012F4B80-9BC4-479F-A855-45181F2A6EBE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C64A83AA-4DD5-4DC1-A697-C4D680814E04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302AE5DB-55B1-4CA1-92EC-36D49BD3C466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9" name="Group 408">
            <a:extLst>
              <a:ext uri="{FF2B5EF4-FFF2-40B4-BE49-F238E27FC236}">
                <a16:creationId xmlns:a16="http://schemas.microsoft.com/office/drawing/2014/main" id="{A131A130-A60C-44DE-A722-827834C0621D}"/>
              </a:ext>
            </a:extLst>
          </p:cNvPr>
          <p:cNvGrpSpPr>
            <a:grpSpLocks noChangeAspect="1"/>
          </p:cNvGrpSpPr>
          <p:nvPr/>
        </p:nvGrpSpPr>
        <p:grpSpPr>
          <a:xfrm>
            <a:off x="1921258" y="4814169"/>
            <a:ext cx="2119391" cy="626029"/>
            <a:chOff x="-1547476" y="1705918"/>
            <a:chExt cx="11666808" cy="3446164"/>
          </a:xfrm>
        </p:grpSpPr>
        <p:sp>
          <p:nvSpPr>
            <p:cNvPr id="410" name="Isosceles Triangle 409">
              <a:extLst>
                <a:ext uri="{FF2B5EF4-FFF2-40B4-BE49-F238E27FC236}">
                  <a16:creationId xmlns:a16="http://schemas.microsoft.com/office/drawing/2014/main" id="{AB0AF8CB-0FFF-4E4A-BD55-62EA8D7289C1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Chord 410">
              <a:extLst>
                <a:ext uri="{FF2B5EF4-FFF2-40B4-BE49-F238E27FC236}">
                  <a16:creationId xmlns:a16="http://schemas.microsoft.com/office/drawing/2014/main" id="{00651EE0-AF2F-4FA2-ADAF-A41A8E2C2A20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Oval 411">
              <a:extLst>
                <a:ext uri="{FF2B5EF4-FFF2-40B4-BE49-F238E27FC236}">
                  <a16:creationId xmlns:a16="http://schemas.microsoft.com/office/drawing/2014/main" id="{BA3FC1AB-4BE4-4637-AA1D-10107C50A773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Arc 412">
              <a:extLst>
                <a:ext uri="{FF2B5EF4-FFF2-40B4-BE49-F238E27FC236}">
                  <a16:creationId xmlns:a16="http://schemas.microsoft.com/office/drawing/2014/main" id="{90EF307C-A30C-4BBC-AFD4-DE3C4DF79BFB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Oval 413">
              <a:extLst>
                <a:ext uri="{FF2B5EF4-FFF2-40B4-BE49-F238E27FC236}">
                  <a16:creationId xmlns:a16="http://schemas.microsoft.com/office/drawing/2014/main" id="{0FFD89DD-3B36-4540-B94D-A795495FCCDD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643897C2-2ECA-428C-BA6F-0FBD15829AF7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F91CB65D-F50A-4CE9-AEEB-C4453047530B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chemeClr val="accent6">
                  <a:lumMod val="40000"/>
                  <a:lumOff val="60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7" name="Oval 416">
              <a:extLst>
                <a:ext uri="{FF2B5EF4-FFF2-40B4-BE49-F238E27FC236}">
                  <a16:creationId xmlns:a16="http://schemas.microsoft.com/office/drawing/2014/main" id="{E8B0ACA3-D89E-4B6F-B84E-37ABD9AC6670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8" name="Group 417">
            <a:extLst>
              <a:ext uri="{FF2B5EF4-FFF2-40B4-BE49-F238E27FC236}">
                <a16:creationId xmlns:a16="http://schemas.microsoft.com/office/drawing/2014/main" id="{1B6BCB44-16F9-45E0-91E5-CFE46A09878D}"/>
              </a:ext>
            </a:extLst>
          </p:cNvPr>
          <p:cNvGrpSpPr>
            <a:grpSpLocks noChangeAspect="1"/>
          </p:cNvGrpSpPr>
          <p:nvPr/>
        </p:nvGrpSpPr>
        <p:grpSpPr>
          <a:xfrm>
            <a:off x="-251302" y="4356873"/>
            <a:ext cx="2119391" cy="626029"/>
            <a:chOff x="-1547476" y="1705918"/>
            <a:chExt cx="11666808" cy="3446164"/>
          </a:xfrm>
        </p:grpSpPr>
        <p:sp>
          <p:nvSpPr>
            <p:cNvPr id="419" name="Isosceles Triangle 418">
              <a:extLst>
                <a:ext uri="{FF2B5EF4-FFF2-40B4-BE49-F238E27FC236}">
                  <a16:creationId xmlns:a16="http://schemas.microsoft.com/office/drawing/2014/main" id="{3C76ADC4-EB54-4CF9-8526-547800452F0F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Chord 419">
              <a:extLst>
                <a:ext uri="{FF2B5EF4-FFF2-40B4-BE49-F238E27FC236}">
                  <a16:creationId xmlns:a16="http://schemas.microsoft.com/office/drawing/2014/main" id="{9C411D65-A6F9-4724-B968-FD9E116E2A30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1" name="Oval 420">
              <a:extLst>
                <a:ext uri="{FF2B5EF4-FFF2-40B4-BE49-F238E27FC236}">
                  <a16:creationId xmlns:a16="http://schemas.microsoft.com/office/drawing/2014/main" id="{AB860409-68F2-4BFA-BC56-AC730873D94D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Arc 421">
              <a:extLst>
                <a:ext uri="{FF2B5EF4-FFF2-40B4-BE49-F238E27FC236}">
                  <a16:creationId xmlns:a16="http://schemas.microsoft.com/office/drawing/2014/main" id="{98B5D1FB-4B82-4BC8-8FA0-1367E9C80453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id="{298ECF5A-15F6-4AAE-9494-1ED3A87A0103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32DCB067-884B-430B-A02A-DF043C68B1D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A591C2D7-FB75-45CF-B632-1F5B94E2289A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Oval 425">
              <a:extLst>
                <a:ext uri="{FF2B5EF4-FFF2-40B4-BE49-F238E27FC236}">
                  <a16:creationId xmlns:a16="http://schemas.microsoft.com/office/drawing/2014/main" id="{BA758799-0342-4542-ABE5-858DDE6F0843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E5957208-660A-4FB9-8B06-3A528AE7AF0D}"/>
              </a:ext>
            </a:extLst>
          </p:cNvPr>
          <p:cNvGrpSpPr>
            <a:grpSpLocks noChangeAspect="1"/>
          </p:cNvGrpSpPr>
          <p:nvPr/>
        </p:nvGrpSpPr>
        <p:grpSpPr>
          <a:xfrm>
            <a:off x="-98902" y="4509273"/>
            <a:ext cx="2119391" cy="626029"/>
            <a:chOff x="-1547476" y="1705918"/>
            <a:chExt cx="11666808" cy="3446164"/>
          </a:xfrm>
        </p:grpSpPr>
        <p:sp>
          <p:nvSpPr>
            <p:cNvPr id="455" name="Isosceles Triangle 454">
              <a:extLst>
                <a:ext uri="{FF2B5EF4-FFF2-40B4-BE49-F238E27FC236}">
                  <a16:creationId xmlns:a16="http://schemas.microsoft.com/office/drawing/2014/main" id="{B6F7AE0A-3109-4E02-A0C6-EC538D874FA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Chord 455">
              <a:extLst>
                <a:ext uri="{FF2B5EF4-FFF2-40B4-BE49-F238E27FC236}">
                  <a16:creationId xmlns:a16="http://schemas.microsoft.com/office/drawing/2014/main" id="{0149CD82-24EB-4623-AF55-CFF0C295ED86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AF900D5B-ABB1-4396-8B90-6B8403D39FB0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Arc 457">
              <a:extLst>
                <a:ext uri="{FF2B5EF4-FFF2-40B4-BE49-F238E27FC236}">
                  <a16:creationId xmlns:a16="http://schemas.microsoft.com/office/drawing/2014/main" id="{6605D90C-9A56-4671-99AB-69D0CD231A75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8C7C34DE-4E42-41E5-AF52-32F55FAFED8B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DAB5FCBF-B82E-40DB-B9DD-41AF6226888F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1E81E2F-5023-4323-926E-423F5B4F72EE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Oval 461">
              <a:extLst>
                <a:ext uri="{FF2B5EF4-FFF2-40B4-BE49-F238E27FC236}">
                  <a16:creationId xmlns:a16="http://schemas.microsoft.com/office/drawing/2014/main" id="{856E18E5-9585-4D98-B64C-79112AB7F06E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3" name="Group 462">
            <a:extLst>
              <a:ext uri="{FF2B5EF4-FFF2-40B4-BE49-F238E27FC236}">
                <a16:creationId xmlns:a16="http://schemas.microsoft.com/office/drawing/2014/main" id="{0DDC5992-30DD-4F2E-9AE4-ECAEC34D8399}"/>
              </a:ext>
            </a:extLst>
          </p:cNvPr>
          <p:cNvGrpSpPr>
            <a:grpSpLocks noChangeAspect="1"/>
          </p:cNvGrpSpPr>
          <p:nvPr/>
        </p:nvGrpSpPr>
        <p:grpSpPr>
          <a:xfrm>
            <a:off x="55648" y="4661673"/>
            <a:ext cx="2119391" cy="626029"/>
            <a:chOff x="-1547476" y="1705918"/>
            <a:chExt cx="11666808" cy="3446164"/>
          </a:xfrm>
        </p:grpSpPr>
        <p:sp>
          <p:nvSpPr>
            <p:cNvPr id="464" name="Isosceles Triangle 463">
              <a:extLst>
                <a:ext uri="{FF2B5EF4-FFF2-40B4-BE49-F238E27FC236}">
                  <a16:creationId xmlns:a16="http://schemas.microsoft.com/office/drawing/2014/main" id="{B7A69B69-9E2D-4ADF-9D3B-9EDA6F04867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Chord 464">
              <a:extLst>
                <a:ext uri="{FF2B5EF4-FFF2-40B4-BE49-F238E27FC236}">
                  <a16:creationId xmlns:a16="http://schemas.microsoft.com/office/drawing/2014/main" id="{03B297B1-2B51-43F3-BEA3-CD1132AE6DA8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6" name="Oval 465">
              <a:extLst>
                <a:ext uri="{FF2B5EF4-FFF2-40B4-BE49-F238E27FC236}">
                  <a16:creationId xmlns:a16="http://schemas.microsoft.com/office/drawing/2014/main" id="{7EC983F6-5176-45DA-B7B2-99CE04A4C876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Arc 466">
              <a:extLst>
                <a:ext uri="{FF2B5EF4-FFF2-40B4-BE49-F238E27FC236}">
                  <a16:creationId xmlns:a16="http://schemas.microsoft.com/office/drawing/2014/main" id="{56C459BC-A1D1-4E34-8706-EC7E62972742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Oval 467">
              <a:extLst>
                <a:ext uri="{FF2B5EF4-FFF2-40B4-BE49-F238E27FC236}">
                  <a16:creationId xmlns:a16="http://schemas.microsoft.com/office/drawing/2014/main" id="{192FCA26-5020-4DB2-BA92-C1ABF04E32B9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Rectangle 468">
              <a:extLst>
                <a:ext uri="{FF2B5EF4-FFF2-40B4-BE49-F238E27FC236}">
                  <a16:creationId xmlns:a16="http://schemas.microsoft.com/office/drawing/2014/main" id="{6225C01E-AD02-4654-901D-FD3E3C950392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E93C4645-0FE1-4DA5-9722-8CB0BC1212B7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Oval 470">
              <a:extLst>
                <a:ext uri="{FF2B5EF4-FFF2-40B4-BE49-F238E27FC236}">
                  <a16:creationId xmlns:a16="http://schemas.microsoft.com/office/drawing/2014/main" id="{EC3CAB1E-C5D9-4FDF-A549-B9966503FA81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2" name="Group 471">
            <a:extLst>
              <a:ext uri="{FF2B5EF4-FFF2-40B4-BE49-F238E27FC236}">
                <a16:creationId xmlns:a16="http://schemas.microsoft.com/office/drawing/2014/main" id="{415EC8C8-F13E-4D11-BA4F-D798EDED302A}"/>
              </a:ext>
            </a:extLst>
          </p:cNvPr>
          <p:cNvGrpSpPr>
            <a:grpSpLocks noChangeAspect="1"/>
          </p:cNvGrpSpPr>
          <p:nvPr/>
        </p:nvGrpSpPr>
        <p:grpSpPr>
          <a:xfrm>
            <a:off x="216906" y="4814169"/>
            <a:ext cx="2119391" cy="626029"/>
            <a:chOff x="-1547476" y="1705918"/>
            <a:chExt cx="11666808" cy="3446164"/>
          </a:xfrm>
        </p:grpSpPr>
        <p:sp>
          <p:nvSpPr>
            <p:cNvPr id="473" name="Isosceles Triangle 472">
              <a:extLst>
                <a:ext uri="{FF2B5EF4-FFF2-40B4-BE49-F238E27FC236}">
                  <a16:creationId xmlns:a16="http://schemas.microsoft.com/office/drawing/2014/main" id="{E6DA2712-BFAF-4FF4-A514-99644AEC8248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Chord 473">
              <a:extLst>
                <a:ext uri="{FF2B5EF4-FFF2-40B4-BE49-F238E27FC236}">
                  <a16:creationId xmlns:a16="http://schemas.microsoft.com/office/drawing/2014/main" id="{0B18383B-9BAA-45F6-8CA5-71246BB00413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5" name="Oval 474">
              <a:extLst>
                <a:ext uri="{FF2B5EF4-FFF2-40B4-BE49-F238E27FC236}">
                  <a16:creationId xmlns:a16="http://schemas.microsoft.com/office/drawing/2014/main" id="{3BC1C01C-02F9-408B-A6C2-698F73BE6F36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Arc 475">
              <a:extLst>
                <a:ext uri="{FF2B5EF4-FFF2-40B4-BE49-F238E27FC236}">
                  <a16:creationId xmlns:a16="http://schemas.microsoft.com/office/drawing/2014/main" id="{4016BBF6-5564-4C03-B74B-28B92A74176A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Oval 476">
              <a:extLst>
                <a:ext uri="{FF2B5EF4-FFF2-40B4-BE49-F238E27FC236}">
                  <a16:creationId xmlns:a16="http://schemas.microsoft.com/office/drawing/2014/main" id="{C04701A3-02F1-4391-A5C2-5B59046D0FD6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Rectangle 477">
              <a:extLst>
                <a:ext uri="{FF2B5EF4-FFF2-40B4-BE49-F238E27FC236}">
                  <a16:creationId xmlns:a16="http://schemas.microsoft.com/office/drawing/2014/main" id="{76BFA585-C55E-4492-B334-34BBA95256CA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2CC1A797-1338-444E-8770-671563A56963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Oval 479">
              <a:extLst>
                <a:ext uri="{FF2B5EF4-FFF2-40B4-BE49-F238E27FC236}">
                  <a16:creationId xmlns:a16="http://schemas.microsoft.com/office/drawing/2014/main" id="{EE3736B4-AC7B-4DCB-93BD-C83D8699BBE2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1" name="TextBox 480">
            <a:extLst>
              <a:ext uri="{FF2B5EF4-FFF2-40B4-BE49-F238E27FC236}">
                <a16:creationId xmlns:a16="http://schemas.microsoft.com/office/drawing/2014/main" id="{A581A9E1-1265-459D-B216-661CB2441563}"/>
              </a:ext>
            </a:extLst>
          </p:cNvPr>
          <p:cNvSpPr txBox="1"/>
          <p:nvPr/>
        </p:nvSpPr>
        <p:spPr>
          <a:xfrm>
            <a:off x="1282984" y="5274428"/>
            <a:ext cx="10386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CBRb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/rtTA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E124E608-B421-4896-AA2A-FBC8CB8951FC}"/>
              </a:ext>
            </a:extLst>
          </p:cNvPr>
          <p:cNvSpPr txBox="1"/>
          <p:nvPr/>
        </p:nvSpPr>
        <p:spPr>
          <a:xfrm>
            <a:off x="2774602" y="5274428"/>
            <a:ext cx="10386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CBRb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/rtTA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BE7C00E1-91B5-4C5D-962C-D77A49C1218A}"/>
              </a:ext>
            </a:extLst>
          </p:cNvPr>
          <p:cNvSpPr/>
          <p:nvPr/>
        </p:nvSpPr>
        <p:spPr>
          <a:xfrm>
            <a:off x="1429624" y="5438881"/>
            <a:ext cx="53732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+ Dox</a:t>
            </a:r>
          </a:p>
        </p:txBody>
      </p:sp>
      <p:grpSp>
        <p:nvGrpSpPr>
          <p:cNvPr id="484" name="Group 483">
            <a:extLst>
              <a:ext uri="{FF2B5EF4-FFF2-40B4-BE49-F238E27FC236}">
                <a16:creationId xmlns:a16="http://schemas.microsoft.com/office/drawing/2014/main" id="{B50BFD82-F963-4684-B723-19E450E910C4}"/>
              </a:ext>
            </a:extLst>
          </p:cNvPr>
          <p:cNvGrpSpPr>
            <a:grpSpLocks noChangeAspect="1"/>
          </p:cNvGrpSpPr>
          <p:nvPr/>
        </p:nvGrpSpPr>
        <p:grpSpPr>
          <a:xfrm>
            <a:off x="4262531" y="1776447"/>
            <a:ext cx="1982080" cy="585468"/>
            <a:chOff x="-1547476" y="1705918"/>
            <a:chExt cx="11666808" cy="3446164"/>
          </a:xfrm>
        </p:grpSpPr>
        <p:sp>
          <p:nvSpPr>
            <p:cNvPr id="485" name="Isosceles Triangle 484">
              <a:extLst>
                <a:ext uri="{FF2B5EF4-FFF2-40B4-BE49-F238E27FC236}">
                  <a16:creationId xmlns:a16="http://schemas.microsoft.com/office/drawing/2014/main" id="{EEFB1079-841B-4944-9035-9B4AC5740D3D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Chord 485">
              <a:extLst>
                <a:ext uri="{FF2B5EF4-FFF2-40B4-BE49-F238E27FC236}">
                  <a16:creationId xmlns:a16="http://schemas.microsoft.com/office/drawing/2014/main" id="{BA17A806-9194-4647-B641-0FBF049029FE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7" name="Oval 486">
              <a:extLst>
                <a:ext uri="{FF2B5EF4-FFF2-40B4-BE49-F238E27FC236}">
                  <a16:creationId xmlns:a16="http://schemas.microsoft.com/office/drawing/2014/main" id="{334BD5F4-D216-4192-90D0-787BB5BF2980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Arc 487">
              <a:extLst>
                <a:ext uri="{FF2B5EF4-FFF2-40B4-BE49-F238E27FC236}">
                  <a16:creationId xmlns:a16="http://schemas.microsoft.com/office/drawing/2014/main" id="{99CC21E3-3886-499C-A8B6-95508428EAD8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Oval 488">
              <a:extLst>
                <a:ext uri="{FF2B5EF4-FFF2-40B4-BE49-F238E27FC236}">
                  <a16:creationId xmlns:a16="http://schemas.microsoft.com/office/drawing/2014/main" id="{241B796F-2A5D-4280-B6D2-6763AA8A810A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E20215A0-A178-4442-A2B6-5CCBB62183A8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855DA82B-9416-4902-AB7C-C88EB8D2BEB7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2" name="Oval 491">
              <a:extLst>
                <a:ext uri="{FF2B5EF4-FFF2-40B4-BE49-F238E27FC236}">
                  <a16:creationId xmlns:a16="http://schemas.microsoft.com/office/drawing/2014/main" id="{A88281ED-5530-4066-BA47-CA9B6498FBF6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3" name="Group 492">
            <a:extLst>
              <a:ext uri="{FF2B5EF4-FFF2-40B4-BE49-F238E27FC236}">
                <a16:creationId xmlns:a16="http://schemas.microsoft.com/office/drawing/2014/main" id="{E60A987B-8A49-4E79-BFB8-CCAAB80E528C}"/>
              </a:ext>
            </a:extLst>
          </p:cNvPr>
          <p:cNvGrpSpPr>
            <a:grpSpLocks noChangeAspect="1"/>
          </p:cNvGrpSpPr>
          <p:nvPr/>
        </p:nvGrpSpPr>
        <p:grpSpPr>
          <a:xfrm>
            <a:off x="5074372" y="1823029"/>
            <a:ext cx="1982080" cy="585468"/>
            <a:chOff x="-1547476" y="1705918"/>
            <a:chExt cx="11666808" cy="3446164"/>
          </a:xfrm>
        </p:grpSpPr>
        <p:sp>
          <p:nvSpPr>
            <p:cNvPr id="494" name="Isosceles Triangle 493">
              <a:extLst>
                <a:ext uri="{FF2B5EF4-FFF2-40B4-BE49-F238E27FC236}">
                  <a16:creationId xmlns:a16="http://schemas.microsoft.com/office/drawing/2014/main" id="{81B90067-CA3A-4FE8-86EF-F961F98BD9D7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Chord 494">
              <a:extLst>
                <a:ext uri="{FF2B5EF4-FFF2-40B4-BE49-F238E27FC236}">
                  <a16:creationId xmlns:a16="http://schemas.microsoft.com/office/drawing/2014/main" id="{92F84F0A-6BC0-4F33-966E-136B2DCFD5BC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0B99E91E-5433-4C09-A0D9-51471D84B04D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Arc 496">
              <a:extLst>
                <a:ext uri="{FF2B5EF4-FFF2-40B4-BE49-F238E27FC236}">
                  <a16:creationId xmlns:a16="http://schemas.microsoft.com/office/drawing/2014/main" id="{13982200-0DC8-4502-BEBB-3C4E6E37E31E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6DFBE1BB-3DBF-4B2E-90DD-CB5397AA0629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01EFD90D-4E13-425A-9DAA-AD29861714A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CB65BBB8-1FDF-4CF2-9FCE-48A057EF7708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1" name="Oval 500">
              <a:extLst>
                <a:ext uri="{FF2B5EF4-FFF2-40B4-BE49-F238E27FC236}">
                  <a16:creationId xmlns:a16="http://schemas.microsoft.com/office/drawing/2014/main" id="{C1388D63-F6CE-4A33-B304-A10AC09421E5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C2008F45-DFB1-4B39-AFF9-492A030C58E2}"/>
              </a:ext>
            </a:extLst>
          </p:cNvPr>
          <p:cNvGrpSpPr>
            <a:grpSpLocks noChangeAspect="1"/>
          </p:cNvGrpSpPr>
          <p:nvPr/>
        </p:nvGrpSpPr>
        <p:grpSpPr>
          <a:xfrm>
            <a:off x="4651911" y="1411701"/>
            <a:ext cx="1982080" cy="585468"/>
            <a:chOff x="-1547476" y="1705918"/>
            <a:chExt cx="11666808" cy="3446164"/>
          </a:xfrm>
        </p:grpSpPr>
        <p:sp>
          <p:nvSpPr>
            <p:cNvPr id="503" name="Isosceles Triangle 502">
              <a:extLst>
                <a:ext uri="{FF2B5EF4-FFF2-40B4-BE49-F238E27FC236}">
                  <a16:creationId xmlns:a16="http://schemas.microsoft.com/office/drawing/2014/main" id="{B19BB426-4B82-40B4-945E-35E812AADF0B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Chord 503">
              <a:extLst>
                <a:ext uri="{FF2B5EF4-FFF2-40B4-BE49-F238E27FC236}">
                  <a16:creationId xmlns:a16="http://schemas.microsoft.com/office/drawing/2014/main" id="{4306BE91-D12F-4BC5-80DF-67E4E7C02FC2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D6153644-B67E-4C5F-BD51-8D6FEF968BA7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Arc 505">
              <a:extLst>
                <a:ext uri="{FF2B5EF4-FFF2-40B4-BE49-F238E27FC236}">
                  <a16:creationId xmlns:a16="http://schemas.microsoft.com/office/drawing/2014/main" id="{000DF8B5-4EB9-4379-ACA5-4E6C12829606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FE1EBC92-A753-4C92-A6D1-922EE0A7DA97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6A4DA36E-3C7C-46B8-8EB1-D6C3B7F5BB2F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BB84D6A4-843C-45F7-8135-3A6B7F76754F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0" name="Oval 509">
              <a:extLst>
                <a:ext uri="{FF2B5EF4-FFF2-40B4-BE49-F238E27FC236}">
                  <a16:creationId xmlns:a16="http://schemas.microsoft.com/office/drawing/2014/main" id="{B2613329-3CDC-4A4C-9AD2-ABAA1518602A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5BF68EDF-DB91-46C2-AE3C-CBA75C531A06}"/>
              </a:ext>
            </a:extLst>
          </p:cNvPr>
          <p:cNvGrpSpPr>
            <a:grpSpLocks noChangeAspect="1"/>
          </p:cNvGrpSpPr>
          <p:nvPr/>
        </p:nvGrpSpPr>
        <p:grpSpPr>
          <a:xfrm>
            <a:off x="5654054" y="1246345"/>
            <a:ext cx="1982080" cy="585468"/>
            <a:chOff x="-1547476" y="1705918"/>
            <a:chExt cx="11666808" cy="3446164"/>
          </a:xfrm>
        </p:grpSpPr>
        <p:sp>
          <p:nvSpPr>
            <p:cNvPr id="512" name="Isosceles Triangle 511">
              <a:extLst>
                <a:ext uri="{FF2B5EF4-FFF2-40B4-BE49-F238E27FC236}">
                  <a16:creationId xmlns:a16="http://schemas.microsoft.com/office/drawing/2014/main" id="{9204AC6D-EA75-4A60-A3F6-55CE24A6B787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Chord 512">
              <a:extLst>
                <a:ext uri="{FF2B5EF4-FFF2-40B4-BE49-F238E27FC236}">
                  <a16:creationId xmlns:a16="http://schemas.microsoft.com/office/drawing/2014/main" id="{67D5D24F-140D-4574-9066-C4FB079EFF0F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4" name="Oval 513">
              <a:extLst>
                <a:ext uri="{FF2B5EF4-FFF2-40B4-BE49-F238E27FC236}">
                  <a16:creationId xmlns:a16="http://schemas.microsoft.com/office/drawing/2014/main" id="{5DB6F0AD-ADB8-410F-B3E9-D00A075D8FD5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Arc 514">
              <a:extLst>
                <a:ext uri="{FF2B5EF4-FFF2-40B4-BE49-F238E27FC236}">
                  <a16:creationId xmlns:a16="http://schemas.microsoft.com/office/drawing/2014/main" id="{E1888087-4591-4249-A0D8-7F8C79557333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6" name="Oval 515">
              <a:extLst>
                <a:ext uri="{FF2B5EF4-FFF2-40B4-BE49-F238E27FC236}">
                  <a16:creationId xmlns:a16="http://schemas.microsoft.com/office/drawing/2014/main" id="{5AE383DC-75C1-449E-9769-8BA4B7B536D7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07C15327-85CD-43F0-8BF8-E1D32FFC6368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D2D55D6A-7788-42B4-9A77-01559689F214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9" name="Oval 518">
              <a:extLst>
                <a:ext uri="{FF2B5EF4-FFF2-40B4-BE49-F238E27FC236}">
                  <a16:creationId xmlns:a16="http://schemas.microsoft.com/office/drawing/2014/main" id="{A7363380-4A68-483F-93A6-9AF9DB132026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0" name="Group 519">
            <a:extLst>
              <a:ext uri="{FF2B5EF4-FFF2-40B4-BE49-F238E27FC236}">
                <a16:creationId xmlns:a16="http://schemas.microsoft.com/office/drawing/2014/main" id="{387155A5-1F0A-439B-BEF7-67351D94F724}"/>
              </a:ext>
            </a:extLst>
          </p:cNvPr>
          <p:cNvGrpSpPr>
            <a:grpSpLocks noChangeAspect="1"/>
          </p:cNvGrpSpPr>
          <p:nvPr/>
        </p:nvGrpSpPr>
        <p:grpSpPr>
          <a:xfrm>
            <a:off x="5339726" y="1440757"/>
            <a:ext cx="1982080" cy="585468"/>
            <a:chOff x="-1547476" y="1705918"/>
            <a:chExt cx="11666808" cy="3446164"/>
          </a:xfrm>
        </p:grpSpPr>
        <p:sp>
          <p:nvSpPr>
            <p:cNvPr id="521" name="Isosceles Triangle 520">
              <a:extLst>
                <a:ext uri="{FF2B5EF4-FFF2-40B4-BE49-F238E27FC236}">
                  <a16:creationId xmlns:a16="http://schemas.microsoft.com/office/drawing/2014/main" id="{50E2F464-E604-4721-81A8-A842948281DB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Chord 521">
              <a:extLst>
                <a:ext uri="{FF2B5EF4-FFF2-40B4-BE49-F238E27FC236}">
                  <a16:creationId xmlns:a16="http://schemas.microsoft.com/office/drawing/2014/main" id="{8C5B0EAA-2A5A-4A49-B945-48BC4B690C6C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3" name="Oval 522">
              <a:extLst>
                <a:ext uri="{FF2B5EF4-FFF2-40B4-BE49-F238E27FC236}">
                  <a16:creationId xmlns:a16="http://schemas.microsoft.com/office/drawing/2014/main" id="{F4A83D51-4D76-4439-A209-BF1B1480192C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4" name="Arc 523">
              <a:extLst>
                <a:ext uri="{FF2B5EF4-FFF2-40B4-BE49-F238E27FC236}">
                  <a16:creationId xmlns:a16="http://schemas.microsoft.com/office/drawing/2014/main" id="{6CE2AC53-D955-48FC-BA81-531B403EF644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Oval 524">
              <a:extLst>
                <a:ext uri="{FF2B5EF4-FFF2-40B4-BE49-F238E27FC236}">
                  <a16:creationId xmlns:a16="http://schemas.microsoft.com/office/drawing/2014/main" id="{F4F7B8A7-1971-4194-BBC1-587602BB2445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F01BAA57-D7EB-4CEB-B691-F74D376E9A85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8ACE92DF-961E-4C1C-BB50-520B35EF232E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8" name="Oval 527">
              <a:extLst>
                <a:ext uri="{FF2B5EF4-FFF2-40B4-BE49-F238E27FC236}">
                  <a16:creationId xmlns:a16="http://schemas.microsoft.com/office/drawing/2014/main" id="{A48E1898-351F-4D61-9B10-CB2FB2BABE3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9" name="Group 528">
            <a:extLst>
              <a:ext uri="{FF2B5EF4-FFF2-40B4-BE49-F238E27FC236}">
                <a16:creationId xmlns:a16="http://schemas.microsoft.com/office/drawing/2014/main" id="{80F10AA9-619C-4F65-9EE1-E1C3D7581583}"/>
              </a:ext>
            </a:extLst>
          </p:cNvPr>
          <p:cNvGrpSpPr>
            <a:grpSpLocks noChangeAspect="1"/>
          </p:cNvGrpSpPr>
          <p:nvPr/>
        </p:nvGrpSpPr>
        <p:grpSpPr>
          <a:xfrm>
            <a:off x="6576579" y="1401438"/>
            <a:ext cx="1982080" cy="585468"/>
            <a:chOff x="-1547476" y="1705918"/>
            <a:chExt cx="11666808" cy="3446164"/>
          </a:xfrm>
        </p:grpSpPr>
        <p:sp>
          <p:nvSpPr>
            <p:cNvPr id="530" name="Isosceles Triangle 529">
              <a:extLst>
                <a:ext uri="{FF2B5EF4-FFF2-40B4-BE49-F238E27FC236}">
                  <a16:creationId xmlns:a16="http://schemas.microsoft.com/office/drawing/2014/main" id="{62247890-F30B-4F24-A7A2-82BF543E017D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Chord 530">
              <a:extLst>
                <a:ext uri="{FF2B5EF4-FFF2-40B4-BE49-F238E27FC236}">
                  <a16:creationId xmlns:a16="http://schemas.microsoft.com/office/drawing/2014/main" id="{634DE31D-51C4-459D-91AE-420344BC8010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2" name="Oval 531">
              <a:extLst>
                <a:ext uri="{FF2B5EF4-FFF2-40B4-BE49-F238E27FC236}">
                  <a16:creationId xmlns:a16="http://schemas.microsoft.com/office/drawing/2014/main" id="{736E522D-75B7-4B5C-B4DE-0F0E0749D88F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Arc 532">
              <a:extLst>
                <a:ext uri="{FF2B5EF4-FFF2-40B4-BE49-F238E27FC236}">
                  <a16:creationId xmlns:a16="http://schemas.microsoft.com/office/drawing/2014/main" id="{F6FB65A0-D945-4C6B-9C64-8B254AE4C4AC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Oval 533">
              <a:extLst>
                <a:ext uri="{FF2B5EF4-FFF2-40B4-BE49-F238E27FC236}">
                  <a16:creationId xmlns:a16="http://schemas.microsoft.com/office/drawing/2014/main" id="{0580641F-F41E-4356-ACC0-1A5AAF26440A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32C7B7FD-1307-4835-A315-73E182D12944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1AD900EB-6234-4ED2-BF06-494E6829ACA0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7" name="Oval 536">
              <a:extLst>
                <a:ext uri="{FF2B5EF4-FFF2-40B4-BE49-F238E27FC236}">
                  <a16:creationId xmlns:a16="http://schemas.microsoft.com/office/drawing/2014/main" id="{5A024BC1-077B-4C33-B283-732E88D4DD24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8" name="Group 537">
            <a:extLst>
              <a:ext uri="{FF2B5EF4-FFF2-40B4-BE49-F238E27FC236}">
                <a16:creationId xmlns:a16="http://schemas.microsoft.com/office/drawing/2014/main" id="{95FD9333-DC9E-43CD-A517-BE4B27E86B7D}"/>
              </a:ext>
            </a:extLst>
          </p:cNvPr>
          <p:cNvGrpSpPr>
            <a:grpSpLocks noChangeAspect="1"/>
          </p:cNvGrpSpPr>
          <p:nvPr/>
        </p:nvGrpSpPr>
        <p:grpSpPr>
          <a:xfrm>
            <a:off x="6048958" y="1585521"/>
            <a:ext cx="1982080" cy="585468"/>
            <a:chOff x="-1547476" y="1705918"/>
            <a:chExt cx="11666808" cy="3446164"/>
          </a:xfrm>
        </p:grpSpPr>
        <p:sp>
          <p:nvSpPr>
            <p:cNvPr id="539" name="Isosceles Triangle 538">
              <a:extLst>
                <a:ext uri="{FF2B5EF4-FFF2-40B4-BE49-F238E27FC236}">
                  <a16:creationId xmlns:a16="http://schemas.microsoft.com/office/drawing/2014/main" id="{20B6B4E7-7E3C-45D2-B253-08E9B888BDB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Chord 539">
              <a:extLst>
                <a:ext uri="{FF2B5EF4-FFF2-40B4-BE49-F238E27FC236}">
                  <a16:creationId xmlns:a16="http://schemas.microsoft.com/office/drawing/2014/main" id="{CE513D71-30D9-4846-8EEA-5D7764716395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1" name="Oval 540">
              <a:extLst>
                <a:ext uri="{FF2B5EF4-FFF2-40B4-BE49-F238E27FC236}">
                  <a16:creationId xmlns:a16="http://schemas.microsoft.com/office/drawing/2014/main" id="{0169B16B-A64E-4A22-98C0-C16C3AFF4D26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Arc 541">
              <a:extLst>
                <a:ext uri="{FF2B5EF4-FFF2-40B4-BE49-F238E27FC236}">
                  <a16:creationId xmlns:a16="http://schemas.microsoft.com/office/drawing/2014/main" id="{9214D9DA-DA58-4118-BB6C-A5D0F6467B3F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C807E360-EEA1-4372-98B3-9AF3354AA893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B8495E1A-2B61-4C34-B1AF-E5C84544F57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B4253ED-75D4-4336-9741-D4863A788A5F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70">
              <a:fgClr>
                <a:schemeClr val="accent3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018F6BB5-DE6F-42AE-AA7B-E7107AA44EA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6" name="TextBox 645">
            <a:extLst>
              <a:ext uri="{FF2B5EF4-FFF2-40B4-BE49-F238E27FC236}">
                <a16:creationId xmlns:a16="http://schemas.microsoft.com/office/drawing/2014/main" id="{8D5189D6-4B20-4365-9B87-2A24CFDE6035}"/>
              </a:ext>
            </a:extLst>
          </p:cNvPr>
          <p:cNvSpPr txBox="1"/>
          <p:nvPr/>
        </p:nvSpPr>
        <p:spPr>
          <a:xfrm>
            <a:off x="9151442" y="5274428"/>
            <a:ext cx="10386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CBRb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/rtTA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647" name="Right Brace 646">
            <a:extLst>
              <a:ext uri="{FF2B5EF4-FFF2-40B4-BE49-F238E27FC236}">
                <a16:creationId xmlns:a16="http://schemas.microsoft.com/office/drawing/2014/main" id="{1CE048ED-B0DD-41DC-B396-C9240BC99710}"/>
              </a:ext>
            </a:extLst>
          </p:cNvPr>
          <p:cNvSpPr/>
          <p:nvPr/>
        </p:nvSpPr>
        <p:spPr>
          <a:xfrm rot="5400000">
            <a:off x="10219649" y="4743548"/>
            <a:ext cx="143473" cy="1747974"/>
          </a:xfrm>
          <a:prstGeom prst="rightBrac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8" name="TextBox 647">
            <a:extLst>
              <a:ext uri="{FF2B5EF4-FFF2-40B4-BE49-F238E27FC236}">
                <a16:creationId xmlns:a16="http://schemas.microsoft.com/office/drawing/2014/main" id="{CAF9DF5B-9A4B-4D06-AB36-FAA2F1151A69}"/>
              </a:ext>
            </a:extLst>
          </p:cNvPr>
          <p:cNvSpPr txBox="1"/>
          <p:nvPr/>
        </p:nvSpPr>
        <p:spPr>
          <a:xfrm>
            <a:off x="9917615" y="5783170"/>
            <a:ext cx="747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+ Dox</a:t>
            </a:r>
          </a:p>
        </p:txBody>
      </p:sp>
      <p:cxnSp>
        <p:nvCxnSpPr>
          <p:cNvPr id="651" name="Straight Arrow Connector 650">
            <a:extLst>
              <a:ext uri="{FF2B5EF4-FFF2-40B4-BE49-F238E27FC236}">
                <a16:creationId xmlns:a16="http://schemas.microsoft.com/office/drawing/2014/main" id="{CF84260A-B188-4670-B200-ABE1B73533CB}"/>
              </a:ext>
            </a:extLst>
          </p:cNvPr>
          <p:cNvCxnSpPr>
            <a:cxnSpLocks/>
          </p:cNvCxnSpPr>
          <p:nvPr/>
        </p:nvCxnSpPr>
        <p:spPr>
          <a:xfrm>
            <a:off x="10291385" y="6060169"/>
            <a:ext cx="0" cy="389993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2" name="TextBox 651">
            <a:extLst>
              <a:ext uri="{FF2B5EF4-FFF2-40B4-BE49-F238E27FC236}">
                <a16:creationId xmlns:a16="http://schemas.microsoft.com/office/drawing/2014/main" id="{EEB60C86-715B-45BD-8852-5E95FD4742E6}"/>
              </a:ext>
            </a:extLst>
          </p:cNvPr>
          <p:cNvSpPr txBox="1"/>
          <p:nvPr/>
        </p:nvSpPr>
        <p:spPr>
          <a:xfrm>
            <a:off x="9864145" y="6433352"/>
            <a:ext cx="1023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RT-PCR</a:t>
            </a:r>
          </a:p>
        </p:txBody>
      </p:sp>
      <p:pic>
        <p:nvPicPr>
          <p:cNvPr id="653" name="Graphic 652" descr="Line Arrow: Counterclockwise curve">
            <a:extLst>
              <a:ext uri="{FF2B5EF4-FFF2-40B4-BE49-F238E27FC236}">
                <a16:creationId xmlns:a16="http://schemas.microsoft.com/office/drawing/2014/main" id="{EEDEB1DD-CAB4-431A-9ECF-3C3A0C74AE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158477">
            <a:off x="7557049" y="4070182"/>
            <a:ext cx="613089" cy="914400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  <p:grpSp>
        <p:nvGrpSpPr>
          <p:cNvPr id="709" name="Group 708">
            <a:extLst>
              <a:ext uri="{FF2B5EF4-FFF2-40B4-BE49-F238E27FC236}">
                <a16:creationId xmlns:a16="http://schemas.microsoft.com/office/drawing/2014/main" id="{5FC01603-E4DC-4B42-A191-06084DEB28C6}"/>
              </a:ext>
            </a:extLst>
          </p:cNvPr>
          <p:cNvGrpSpPr>
            <a:grpSpLocks noChangeAspect="1"/>
          </p:cNvGrpSpPr>
          <p:nvPr/>
        </p:nvGrpSpPr>
        <p:grpSpPr>
          <a:xfrm>
            <a:off x="7581593" y="4356873"/>
            <a:ext cx="2119391" cy="626029"/>
            <a:chOff x="-1547476" y="1705918"/>
            <a:chExt cx="11666808" cy="3446164"/>
          </a:xfrm>
        </p:grpSpPr>
        <p:sp>
          <p:nvSpPr>
            <p:cNvPr id="710" name="Isosceles Triangle 709">
              <a:extLst>
                <a:ext uri="{FF2B5EF4-FFF2-40B4-BE49-F238E27FC236}">
                  <a16:creationId xmlns:a16="http://schemas.microsoft.com/office/drawing/2014/main" id="{1E2D831F-3FB4-48E1-875B-8CAFBB7C5703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Chord 710">
              <a:extLst>
                <a:ext uri="{FF2B5EF4-FFF2-40B4-BE49-F238E27FC236}">
                  <a16:creationId xmlns:a16="http://schemas.microsoft.com/office/drawing/2014/main" id="{FC8F583B-0BCD-44CD-83FF-773E4A6DA2DD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2" name="Oval 711">
              <a:extLst>
                <a:ext uri="{FF2B5EF4-FFF2-40B4-BE49-F238E27FC236}">
                  <a16:creationId xmlns:a16="http://schemas.microsoft.com/office/drawing/2014/main" id="{6921271A-9F9F-43EF-931B-52FAD5897940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Arc 712">
              <a:extLst>
                <a:ext uri="{FF2B5EF4-FFF2-40B4-BE49-F238E27FC236}">
                  <a16:creationId xmlns:a16="http://schemas.microsoft.com/office/drawing/2014/main" id="{B3241BE6-3FDB-42A4-A556-92128D9241AA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Oval 713">
              <a:extLst>
                <a:ext uri="{FF2B5EF4-FFF2-40B4-BE49-F238E27FC236}">
                  <a16:creationId xmlns:a16="http://schemas.microsoft.com/office/drawing/2014/main" id="{C3873C50-775B-4FC4-9493-053264C1091B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Rectangle 714">
              <a:extLst>
                <a:ext uri="{FF2B5EF4-FFF2-40B4-BE49-F238E27FC236}">
                  <a16:creationId xmlns:a16="http://schemas.microsoft.com/office/drawing/2014/main" id="{59CB0EB6-01AC-47C7-8A57-86E3AE4952E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6" name="Rectangle 715">
              <a:extLst>
                <a:ext uri="{FF2B5EF4-FFF2-40B4-BE49-F238E27FC236}">
                  <a16:creationId xmlns:a16="http://schemas.microsoft.com/office/drawing/2014/main" id="{6C29207E-1496-4834-8C1E-185DB7D99F74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Oval 716">
              <a:extLst>
                <a:ext uri="{FF2B5EF4-FFF2-40B4-BE49-F238E27FC236}">
                  <a16:creationId xmlns:a16="http://schemas.microsoft.com/office/drawing/2014/main" id="{BF6A0789-A464-4EDF-A18C-BDE0EB860F0D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890ACEF2-C985-4A11-8172-854B93980ADD}"/>
              </a:ext>
            </a:extLst>
          </p:cNvPr>
          <p:cNvCxnSpPr>
            <a:cxnSpLocks/>
          </p:cNvCxnSpPr>
          <p:nvPr/>
        </p:nvCxnSpPr>
        <p:spPr>
          <a:xfrm>
            <a:off x="6083924" y="3201939"/>
            <a:ext cx="0" cy="227061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5B0F0882-9285-42E8-BA15-1EEAD9D09021}"/>
              </a:ext>
            </a:extLst>
          </p:cNvPr>
          <p:cNvGrpSpPr>
            <a:grpSpLocks noChangeAspect="1"/>
          </p:cNvGrpSpPr>
          <p:nvPr/>
        </p:nvGrpSpPr>
        <p:grpSpPr>
          <a:xfrm>
            <a:off x="7733993" y="4509273"/>
            <a:ext cx="2119391" cy="626029"/>
            <a:chOff x="-1547476" y="1705918"/>
            <a:chExt cx="11666808" cy="3446164"/>
          </a:xfrm>
        </p:grpSpPr>
        <p:sp>
          <p:nvSpPr>
            <p:cNvPr id="286" name="Isosceles Triangle 285">
              <a:extLst>
                <a:ext uri="{FF2B5EF4-FFF2-40B4-BE49-F238E27FC236}">
                  <a16:creationId xmlns:a16="http://schemas.microsoft.com/office/drawing/2014/main" id="{7A9C62C9-A6A5-40FC-806D-60978AC689A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Chord 286">
              <a:extLst>
                <a:ext uri="{FF2B5EF4-FFF2-40B4-BE49-F238E27FC236}">
                  <a16:creationId xmlns:a16="http://schemas.microsoft.com/office/drawing/2014/main" id="{4AC0CC6A-F360-4AA3-AABA-3F7F9B89E615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0B4A5453-FD90-4135-8219-AD39401B2737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Arc 288">
              <a:extLst>
                <a:ext uri="{FF2B5EF4-FFF2-40B4-BE49-F238E27FC236}">
                  <a16:creationId xmlns:a16="http://schemas.microsoft.com/office/drawing/2014/main" id="{7AA2D5C1-1CCA-48E0-9F19-8A5FD1AB157C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BC98BD69-CF26-47BE-B6EA-A20EDBA9F725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142690D-B9E4-4AD7-889C-EB88973D2110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E54722BF-376F-43DD-999D-3C0302702441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0CB716FF-19E3-464A-A795-361982B43F9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966D7A05-68AA-48D6-B8DF-8993C5127EF3}"/>
              </a:ext>
            </a:extLst>
          </p:cNvPr>
          <p:cNvGrpSpPr>
            <a:grpSpLocks noChangeAspect="1"/>
          </p:cNvGrpSpPr>
          <p:nvPr/>
        </p:nvGrpSpPr>
        <p:grpSpPr>
          <a:xfrm>
            <a:off x="7886393" y="4661673"/>
            <a:ext cx="2119391" cy="626029"/>
            <a:chOff x="-1547476" y="1705918"/>
            <a:chExt cx="11666808" cy="3446164"/>
          </a:xfrm>
        </p:grpSpPr>
        <p:sp>
          <p:nvSpPr>
            <p:cNvPr id="295" name="Isosceles Triangle 294">
              <a:extLst>
                <a:ext uri="{FF2B5EF4-FFF2-40B4-BE49-F238E27FC236}">
                  <a16:creationId xmlns:a16="http://schemas.microsoft.com/office/drawing/2014/main" id="{C3279E04-82FC-4281-999A-0413AE3D7422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Chord 295">
              <a:extLst>
                <a:ext uri="{FF2B5EF4-FFF2-40B4-BE49-F238E27FC236}">
                  <a16:creationId xmlns:a16="http://schemas.microsoft.com/office/drawing/2014/main" id="{8014C0AA-FD44-4C3C-8CD2-52BE61BF4B35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6E851FAC-6C71-4F45-AC5C-447BCCF0756D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Arc 297">
              <a:extLst>
                <a:ext uri="{FF2B5EF4-FFF2-40B4-BE49-F238E27FC236}">
                  <a16:creationId xmlns:a16="http://schemas.microsoft.com/office/drawing/2014/main" id="{7400DEDF-B40A-4AA3-B0CD-8AA39B463FEF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2C74B37C-5393-4BA8-B8FD-33A5E82F7D83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E15BF73E-3F6D-49D9-B985-95279015D729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76997FC2-C8BA-44D3-9F1C-2312AB34BDE0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78015E4B-B027-4E40-81B9-E6A0A8CC41B1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3" name="Group 302">
            <a:extLst>
              <a:ext uri="{FF2B5EF4-FFF2-40B4-BE49-F238E27FC236}">
                <a16:creationId xmlns:a16="http://schemas.microsoft.com/office/drawing/2014/main" id="{F803C645-D1A9-4EC8-9E32-5A6FE553E6C0}"/>
              </a:ext>
            </a:extLst>
          </p:cNvPr>
          <p:cNvGrpSpPr>
            <a:grpSpLocks noChangeAspect="1"/>
          </p:cNvGrpSpPr>
          <p:nvPr/>
        </p:nvGrpSpPr>
        <p:grpSpPr>
          <a:xfrm>
            <a:off x="8038793" y="4814169"/>
            <a:ext cx="2119391" cy="626029"/>
            <a:chOff x="-1547476" y="1705918"/>
            <a:chExt cx="11666808" cy="3446164"/>
          </a:xfrm>
        </p:grpSpPr>
        <p:sp>
          <p:nvSpPr>
            <p:cNvPr id="304" name="Isosceles Triangle 303">
              <a:extLst>
                <a:ext uri="{FF2B5EF4-FFF2-40B4-BE49-F238E27FC236}">
                  <a16:creationId xmlns:a16="http://schemas.microsoft.com/office/drawing/2014/main" id="{6352A708-B79E-49C3-B79A-2260F95C03B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Chord 304">
              <a:extLst>
                <a:ext uri="{FF2B5EF4-FFF2-40B4-BE49-F238E27FC236}">
                  <a16:creationId xmlns:a16="http://schemas.microsoft.com/office/drawing/2014/main" id="{32966EE5-E73D-413C-9674-2B9F3C0DB692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A1EA574B-7099-4C04-9DB1-DF85E57723A8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Arc 306">
              <a:extLst>
                <a:ext uri="{FF2B5EF4-FFF2-40B4-BE49-F238E27FC236}">
                  <a16:creationId xmlns:a16="http://schemas.microsoft.com/office/drawing/2014/main" id="{68E4BBED-FBB8-4BEA-8448-827F38E75B2F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5959B5B4-50D9-4600-9383-02824A523B3B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3DD7E2AD-7A76-492A-82B1-0C7C5E36D1DE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7B5F3B91-0D2E-44CB-8958-89B12CA9EF62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3F4DDD07-0DC1-44FC-9086-A90F645F518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5FC01603-E4DC-4B42-A191-06084DEB28C6}"/>
              </a:ext>
            </a:extLst>
          </p:cNvPr>
          <p:cNvGrpSpPr>
            <a:grpSpLocks noChangeAspect="1"/>
          </p:cNvGrpSpPr>
          <p:nvPr/>
        </p:nvGrpSpPr>
        <p:grpSpPr>
          <a:xfrm>
            <a:off x="9168975" y="4356873"/>
            <a:ext cx="2119391" cy="626029"/>
            <a:chOff x="-1547476" y="1705918"/>
            <a:chExt cx="11666808" cy="3446164"/>
          </a:xfrm>
          <a:pattFill prst="pct60">
            <a:fgClr>
              <a:schemeClr val="accent4">
                <a:lumMod val="60000"/>
                <a:lumOff val="40000"/>
              </a:schemeClr>
            </a:fgClr>
            <a:bgClr>
              <a:schemeClr val="accent4">
                <a:lumMod val="20000"/>
                <a:lumOff val="80000"/>
              </a:schemeClr>
            </a:bgClr>
          </a:pattFill>
        </p:grpSpPr>
        <p:sp>
          <p:nvSpPr>
            <p:cNvPr id="362" name="Isosceles Triangle 361">
              <a:extLst>
                <a:ext uri="{FF2B5EF4-FFF2-40B4-BE49-F238E27FC236}">
                  <a16:creationId xmlns:a16="http://schemas.microsoft.com/office/drawing/2014/main" id="{1E2D831F-3FB4-48E1-875B-8CAFBB7C5703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Chord 362">
              <a:extLst>
                <a:ext uri="{FF2B5EF4-FFF2-40B4-BE49-F238E27FC236}">
                  <a16:creationId xmlns:a16="http://schemas.microsoft.com/office/drawing/2014/main" id="{FC8F583B-0BCD-44CD-83FF-773E4A6DA2DD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6921271A-9F9F-43EF-931B-52FAD5897940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Arc 364">
              <a:extLst>
                <a:ext uri="{FF2B5EF4-FFF2-40B4-BE49-F238E27FC236}">
                  <a16:creationId xmlns:a16="http://schemas.microsoft.com/office/drawing/2014/main" id="{B3241BE6-3FDB-42A4-A556-92128D9241AA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noFill/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C3873C50-775B-4FC4-9493-053264C1091B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59CB0EB6-01AC-47C7-8A57-86E3AE4952EC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6C29207E-1496-4834-8C1E-185DB7D99F74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>
              <a:extLst>
                <a:ext uri="{FF2B5EF4-FFF2-40B4-BE49-F238E27FC236}">
                  <a16:creationId xmlns:a16="http://schemas.microsoft.com/office/drawing/2014/main" id="{BF6A0789-A464-4EDF-A18C-BDE0EB860F0D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5B0F0882-9285-42E8-BA15-1EEAD9D09021}"/>
              </a:ext>
            </a:extLst>
          </p:cNvPr>
          <p:cNvGrpSpPr>
            <a:grpSpLocks noChangeAspect="1"/>
          </p:cNvGrpSpPr>
          <p:nvPr/>
        </p:nvGrpSpPr>
        <p:grpSpPr>
          <a:xfrm>
            <a:off x="9321375" y="4509369"/>
            <a:ext cx="2119391" cy="626029"/>
            <a:chOff x="-1547476" y="1705918"/>
            <a:chExt cx="11666808" cy="3446164"/>
          </a:xfrm>
          <a:pattFill prst="pct60">
            <a:fgClr>
              <a:schemeClr val="accent4">
                <a:lumMod val="60000"/>
                <a:lumOff val="40000"/>
              </a:schemeClr>
            </a:fgClr>
            <a:bgClr>
              <a:schemeClr val="accent4">
                <a:lumMod val="20000"/>
                <a:lumOff val="80000"/>
              </a:schemeClr>
            </a:bgClr>
          </a:pattFill>
        </p:grpSpPr>
        <p:sp>
          <p:nvSpPr>
            <p:cNvPr id="371" name="Isosceles Triangle 370">
              <a:extLst>
                <a:ext uri="{FF2B5EF4-FFF2-40B4-BE49-F238E27FC236}">
                  <a16:creationId xmlns:a16="http://schemas.microsoft.com/office/drawing/2014/main" id="{7A9C62C9-A6A5-40FC-806D-60978AC689A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Chord 372">
              <a:extLst>
                <a:ext uri="{FF2B5EF4-FFF2-40B4-BE49-F238E27FC236}">
                  <a16:creationId xmlns:a16="http://schemas.microsoft.com/office/drawing/2014/main" id="{4AC0CC6A-F360-4AA3-AABA-3F7F9B89E615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0B4A5453-FD90-4135-8219-AD39401B2737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Arc 374">
              <a:extLst>
                <a:ext uri="{FF2B5EF4-FFF2-40B4-BE49-F238E27FC236}">
                  <a16:creationId xmlns:a16="http://schemas.microsoft.com/office/drawing/2014/main" id="{7AA2D5C1-1CCA-48E0-9F19-8A5FD1AB157C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noFill/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BC98BD69-CF26-47BE-B6EA-A20EDBA9F725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E142690D-B9E4-4AD7-889C-EB88973D2110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E54722BF-376F-43DD-999D-3C0302702441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Oval 426">
              <a:extLst>
                <a:ext uri="{FF2B5EF4-FFF2-40B4-BE49-F238E27FC236}">
                  <a16:creationId xmlns:a16="http://schemas.microsoft.com/office/drawing/2014/main" id="{0CB716FF-19E3-464A-A795-361982B43F9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966D7A05-68AA-48D6-B8DF-8993C5127EF3}"/>
              </a:ext>
            </a:extLst>
          </p:cNvPr>
          <p:cNvGrpSpPr>
            <a:grpSpLocks noChangeAspect="1"/>
          </p:cNvGrpSpPr>
          <p:nvPr/>
        </p:nvGrpSpPr>
        <p:grpSpPr>
          <a:xfrm>
            <a:off x="9473775" y="4661769"/>
            <a:ext cx="2119391" cy="626029"/>
            <a:chOff x="-1547476" y="1705918"/>
            <a:chExt cx="11666808" cy="3446164"/>
          </a:xfrm>
          <a:pattFill prst="pct60">
            <a:fgClr>
              <a:schemeClr val="accent4">
                <a:lumMod val="60000"/>
                <a:lumOff val="40000"/>
              </a:schemeClr>
            </a:fgClr>
            <a:bgClr>
              <a:schemeClr val="accent4">
                <a:lumMod val="20000"/>
                <a:lumOff val="80000"/>
              </a:schemeClr>
            </a:bgClr>
          </a:pattFill>
        </p:grpSpPr>
        <p:sp>
          <p:nvSpPr>
            <p:cNvPr id="429" name="Isosceles Triangle 428">
              <a:extLst>
                <a:ext uri="{FF2B5EF4-FFF2-40B4-BE49-F238E27FC236}">
                  <a16:creationId xmlns:a16="http://schemas.microsoft.com/office/drawing/2014/main" id="{C3279E04-82FC-4281-999A-0413AE3D7422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Chord 429">
              <a:extLst>
                <a:ext uri="{FF2B5EF4-FFF2-40B4-BE49-F238E27FC236}">
                  <a16:creationId xmlns:a16="http://schemas.microsoft.com/office/drawing/2014/main" id="{8014C0AA-FD44-4C3C-8CD2-52BE61BF4B35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1" name="Oval 430">
              <a:extLst>
                <a:ext uri="{FF2B5EF4-FFF2-40B4-BE49-F238E27FC236}">
                  <a16:creationId xmlns:a16="http://schemas.microsoft.com/office/drawing/2014/main" id="{6E851FAC-6C71-4F45-AC5C-447BCCF0756D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Arc 431">
              <a:extLst>
                <a:ext uri="{FF2B5EF4-FFF2-40B4-BE49-F238E27FC236}">
                  <a16:creationId xmlns:a16="http://schemas.microsoft.com/office/drawing/2014/main" id="{7400DEDF-B40A-4AA3-B0CD-8AA39B463FEF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noFill/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Oval 432">
              <a:extLst>
                <a:ext uri="{FF2B5EF4-FFF2-40B4-BE49-F238E27FC236}">
                  <a16:creationId xmlns:a16="http://schemas.microsoft.com/office/drawing/2014/main" id="{2C74B37C-5393-4BA8-B8FD-33A5E82F7D83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E15BF73E-3F6D-49D9-B985-95279015D729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76997FC2-C8BA-44D3-9F1C-2312AB34BDE0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Oval 435">
              <a:extLst>
                <a:ext uri="{FF2B5EF4-FFF2-40B4-BE49-F238E27FC236}">
                  <a16:creationId xmlns:a16="http://schemas.microsoft.com/office/drawing/2014/main" id="{78015E4B-B027-4E40-81B9-E6A0A8CC41B1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7" name="Group 436">
            <a:extLst>
              <a:ext uri="{FF2B5EF4-FFF2-40B4-BE49-F238E27FC236}">
                <a16:creationId xmlns:a16="http://schemas.microsoft.com/office/drawing/2014/main" id="{F803C645-D1A9-4EC8-9E32-5A6FE553E6C0}"/>
              </a:ext>
            </a:extLst>
          </p:cNvPr>
          <p:cNvGrpSpPr>
            <a:grpSpLocks noChangeAspect="1"/>
          </p:cNvGrpSpPr>
          <p:nvPr/>
        </p:nvGrpSpPr>
        <p:grpSpPr>
          <a:xfrm>
            <a:off x="9626175" y="4814169"/>
            <a:ext cx="2119391" cy="626029"/>
            <a:chOff x="-1547476" y="1705918"/>
            <a:chExt cx="11666808" cy="3446164"/>
          </a:xfrm>
          <a:pattFill prst="pct60">
            <a:fgClr>
              <a:schemeClr val="accent4">
                <a:lumMod val="60000"/>
                <a:lumOff val="40000"/>
              </a:schemeClr>
            </a:fgClr>
            <a:bgClr>
              <a:schemeClr val="accent4">
                <a:lumMod val="20000"/>
                <a:lumOff val="80000"/>
              </a:schemeClr>
            </a:bgClr>
          </a:pattFill>
        </p:grpSpPr>
        <p:sp>
          <p:nvSpPr>
            <p:cNvPr id="438" name="Isosceles Triangle 437">
              <a:extLst>
                <a:ext uri="{FF2B5EF4-FFF2-40B4-BE49-F238E27FC236}">
                  <a16:creationId xmlns:a16="http://schemas.microsoft.com/office/drawing/2014/main" id="{6352A708-B79E-49C3-B79A-2260F95C03B9}"/>
                </a:ext>
              </a:extLst>
            </p:cNvPr>
            <p:cNvSpPr/>
            <p:nvPr/>
          </p:nvSpPr>
          <p:spPr>
            <a:xfrm rot="14881314">
              <a:off x="3691647" y="2675618"/>
              <a:ext cx="1564394" cy="1983036"/>
            </a:xfrm>
            <a:prstGeom prst="triangle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Chord 438">
              <a:extLst>
                <a:ext uri="{FF2B5EF4-FFF2-40B4-BE49-F238E27FC236}">
                  <a16:creationId xmlns:a16="http://schemas.microsoft.com/office/drawing/2014/main" id="{32966EE5-E73D-413C-9674-2B9F3C0DB692}"/>
                </a:ext>
              </a:extLst>
            </p:cNvPr>
            <p:cNvSpPr/>
            <p:nvPr/>
          </p:nvSpPr>
          <p:spPr>
            <a:xfrm rot="6750599">
              <a:off x="4620765" y="1921766"/>
              <a:ext cx="3446164" cy="3014467"/>
            </a:xfrm>
            <a:prstGeom prst="chord">
              <a:avLst/>
            </a:prstGeom>
            <a:grp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A1EA574B-7099-4C04-9DB1-DF85E57723A8}"/>
                </a:ext>
              </a:extLst>
            </p:cNvPr>
            <p:cNvSpPr/>
            <p:nvPr/>
          </p:nvSpPr>
          <p:spPr>
            <a:xfrm>
              <a:off x="3411173" y="3897572"/>
              <a:ext cx="308472" cy="2203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Arc 440">
              <a:extLst>
                <a:ext uri="{FF2B5EF4-FFF2-40B4-BE49-F238E27FC236}">
                  <a16:creationId xmlns:a16="http://schemas.microsoft.com/office/drawing/2014/main" id="{68E4BBED-FBB8-4BEA-8448-827F38E75B2F}"/>
                </a:ext>
              </a:extLst>
            </p:cNvPr>
            <p:cNvSpPr/>
            <p:nvPr/>
          </p:nvSpPr>
          <p:spPr>
            <a:xfrm rot="11331160">
              <a:off x="-1547476" y="2129624"/>
              <a:ext cx="11666808" cy="1471006"/>
            </a:xfrm>
            <a:prstGeom prst="arc">
              <a:avLst>
                <a:gd name="adj1" fmla="val 10475619"/>
                <a:gd name="adj2" fmla="val 11345792"/>
              </a:avLst>
            </a:prstGeom>
            <a:noFill/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id="{5959B5B4-50D9-4600-9383-02824A523B3B}"/>
                </a:ext>
              </a:extLst>
            </p:cNvPr>
            <p:cNvSpPr/>
            <p:nvPr/>
          </p:nvSpPr>
          <p:spPr>
            <a:xfrm rot="18199549">
              <a:off x="4457683" y="1888732"/>
              <a:ext cx="1199636" cy="1095118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3DD7E2AD-7A76-492A-82B1-0C7C5E36D1DE}"/>
                </a:ext>
              </a:extLst>
            </p:cNvPr>
            <p:cNvSpPr/>
            <p:nvPr/>
          </p:nvSpPr>
          <p:spPr>
            <a:xfrm rot="19032172">
              <a:off x="4756117" y="2690010"/>
              <a:ext cx="998996" cy="8857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7B5F3B91-0D2E-44CB-8958-89B12CA9EF62}"/>
                </a:ext>
              </a:extLst>
            </p:cNvPr>
            <p:cNvSpPr/>
            <p:nvPr/>
          </p:nvSpPr>
          <p:spPr>
            <a:xfrm>
              <a:off x="4687967" y="3148764"/>
              <a:ext cx="1113296" cy="6886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Oval 444">
              <a:extLst>
                <a:ext uri="{FF2B5EF4-FFF2-40B4-BE49-F238E27FC236}">
                  <a16:creationId xmlns:a16="http://schemas.microsoft.com/office/drawing/2014/main" id="{3F4DDD07-0DC1-44FC-9086-A90F645F518C}"/>
                </a:ext>
              </a:extLst>
            </p:cNvPr>
            <p:cNvSpPr/>
            <p:nvPr/>
          </p:nvSpPr>
          <p:spPr>
            <a:xfrm>
              <a:off x="4610731" y="3205914"/>
              <a:ext cx="182880" cy="182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79" name="Picture 278">
            <a:extLst>
              <a:ext uri="{FF2B5EF4-FFF2-40B4-BE49-F238E27FC236}">
                <a16:creationId xmlns:a16="http://schemas.microsoft.com/office/drawing/2014/main" id="{4D5049FB-9265-4CB6-AD2E-9531612DC6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2996" y="3991590"/>
            <a:ext cx="2228850" cy="1285875"/>
          </a:xfrm>
          <a:prstGeom prst="rect">
            <a:avLst/>
          </a:prstGeom>
          <a:ln>
            <a:noFill/>
          </a:ln>
          <a:effectLst>
            <a:outerShdw blurRad="292100" dist="139700" dir="2700000" sx="93000" sy="93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0" name="Picture 279">
            <a:extLst>
              <a:ext uri="{FF2B5EF4-FFF2-40B4-BE49-F238E27FC236}">
                <a16:creationId xmlns:a16="http://schemas.microsoft.com/office/drawing/2014/main" id="{30175A05-5CDD-451D-80CC-9833BD7B0A7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1240" r="4687"/>
          <a:stretch/>
        </p:blipFill>
        <p:spPr>
          <a:xfrm>
            <a:off x="5022996" y="5277465"/>
            <a:ext cx="2225800" cy="1158256"/>
          </a:xfrm>
          <a:prstGeom prst="rect">
            <a:avLst/>
          </a:prstGeom>
          <a:ln>
            <a:noFill/>
          </a:ln>
          <a:effectLst>
            <a:outerShdw blurRad="292100" dist="139700" dir="2700000" sx="93000" sy="93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5A0868D-E566-48E0-8AE2-2E15C83BAE38}"/>
              </a:ext>
            </a:extLst>
          </p:cNvPr>
          <p:cNvSpPr txBox="1"/>
          <p:nvPr/>
        </p:nvSpPr>
        <p:spPr>
          <a:xfrm>
            <a:off x="4965654" y="4005100"/>
            <a:ext cx="5856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CBRb</a:t>
            </a:r>
            <a:endParaRPr lang="en-US" sz="8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E98935F3-7B96-419A-A994-BAB5C40BD160}"/>
              </a:ext>
            </a:extLst>
          </p:cNvPr>
          <p:cNvSpPr txBox="1"/>
          <p:nvPr/>
        </p:nvSpPr>
        <p:spPr>
          <a:xfrm>
            <a:off x="4992664" y="5332258"/>
            <a:ext cx="5856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rtTA</a:t>
            </a:r>
            <a:endParaRPr lang="en-US" sz="8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C29EEAB-56EE-4AD6-A7E3-8991BD1718DA}"/>
              </a:ext>
            </a:extLst>
          </p:cNvPr>
          <p:cNvSpPr txBox="1"/>
          <p:nvPr/>
        </p:nvSpPr>
        <p:spPr>
          <a:xfrm>
            <a:off x="4999299" y="4631467"/>
            <a:ext cx="473413" cy="17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500bp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5EB3E2F5-ED50-41ED-AA32-A8C2DA8C6782}"/>
              </a:ext>
            </a:extLst>
          </p:cNvPr>
          <p:cNvSpPr txBox="1"/>
          <p:nvPr/>
        </p:nvSpPr>
        <p:spPr>
          <a:xfrm>
            <a:off x="5299614" y="4574597"/>
            <a:ext cx="1952232" cy="17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Pos         Pos        Pos         Pos      Pos         PC         NC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49929039-F174-49AC-8A7F-E5D8F8B4B582}"/>
              </a:ext>
            </a:extLst>
          </p:cNvPr>
          <p:cNvSpPr txBox="1"/>
          <p:nvPr/>
        </p:nvSpPr>
        <p:spPr>
          <a:xfrm>
            <a:off x="5309866" y="5904508"/>
            <a:ext cx="1952232" cy="17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Het        </a:t>
            </a:r>
            <a:r>
              <a:rPr lang="en-US" sz="8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Het</a:t>
            </a:r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8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Het</a:t>
            </a:r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8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Het</a:t>
            </a:r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8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Het</a:t>
            </a:r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        PC         NC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C9F538-2B85-4145-81F5-E494109150B4}"/>
              </a:ext>
            </a:extLst>
          </p:cNvPr>
          <p:cNvSpPr txBox="1"/>
          <p:nvPr/>
        </p:nvSpPr>
        <p:spPr>
          <a:xfrm>
            <a:off x="4976674" y="6490514"/>
            <a:ext cx="22981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Het = Heterozygote; Pos = Positive; PC = Positive control; NC = Negative control 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EE08529B-29C0-45E8-8677-3DDDB15F4940}"/>
              </a:ext>
            </a:extLst>
          </p:cNvPr>
          <p:cNvSpPr txBox="1"/>
          <p:nvPr/>
        </p:nvSpPr>
        <p:spPr>
          <a:xfrm>
            <a:off x="4976674" y="6029431"/>
            <a:ext cx="473413" cy="17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500bp</a:t>
            </a:r>
          </a:p>
        </p:txBody>
      </p:sp>
    </p:spTree>
    <p:extLst>
      <p:ext uri="{BB962C8B-B14F-4D97-AF65-F5344CB8AC3E}">
        <p14:creationId xmlns:p14="http://schemas.microsoft.com/office/powerpoint/2010/main" val="1715847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Creighton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Weston, Mike D.</dc:creator>
  <cp:lastModifiedBy>Tarang, Shikha</cp:lastModifiedBy>
  <cp:revision>50</cp:revision>
  <dcterms:created xsi:type="dcterms:W3CDTF">2018-10-12T18:40:36Z</dcterms:created>
  <dcterms:modified xsi:type="dcterms:W3CDTF">2018-10-18T20:58:54Z</dcterms:modified>
</cp:coreProperties>
</file>