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94643"/>
  </p:normalViewPr>
  <p:slideViewPr>
    <p:cSldViewPr snapToGrid="0" snapToObjects="1">
      <p:cViewPr varScale="1">
        <p:scale>
          <a:sx n="93" d="100"/>
          <a:sy n="93" d="100"/>
        </p:scale>
        <p:origin x="22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8CBB-FE7E-B944-8E0A-82A8B87B7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0376C-7BFD-7C4B-AC0E-16748758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E26E0-4009-E545-9595-7C268B69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D3379-ADBF-1C4D-8255-EA82FD6C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053FF-C32F-D745-A1E0-2B6AC46C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1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AA18-B926-8B41-B8C6-83577C1C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420B0-C111-C44E-8D15-1A11B197C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C6A4-C43E-CF4C-AE74-3A6D5480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5AE6-50AB-1B48-81B1-E59B078E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FD0D-32CF-D347-9BC0-C94CF358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403C-F316-2B45-997F-CC053F31B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79FE8-7FFD-334D-823C-59ED57639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394DA-9D6B-EE47-AE0E-5AC3D71D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2F70B-5358-6F45-AB7C-AE2BAA7C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90C41-2F99-784A-AF09-7073D743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9E14-BF32-5049-A1E6-DD9A10A3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A6519-0A39-5F4A-905E-C2DF0F70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8F86E-0EAE-534A-A146-2F3E106A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32490-9C09-FC44-9436-283B9353A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6B2BF-071A-4A42-BA74-B0CDB0DB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7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10F2-2444-A94A-93E6-81C4F80F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46FF9-EB87-3948-9A9C-F387234E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A099E-17CA-9744-9D14-F70CDAC9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BE562-723C-7F47-9419-2957452A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3A023-CAA0-1343-B28C-3679812B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7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073E-B2CD-3240-857C-5CE048BA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D306-0DE8-0247-B793-887E5F6CD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9231F-210A-DF49-B18D-ED406BC6A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41555-2802-6C4B-B827-5DFDF5AB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ED5FC-2368-8845-BE32-306F2E39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BA097-AA1B-264A-93C6-9F23B0F6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BB98-F037-EB4A-9A64-7EA5D79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D3D2-5ACE-6940-9DD0-27F7C7B4B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2F5AC-DFD3-2C43-B209-DF5285167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C95C7-9997-7941-A239-6FA3E4794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55929-8DC4-9947-9112-F7190F257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E6B4B-AD00-AC49-AAA1-AEEA4340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9521E-CFAE-8049-BD63-DEA1DED0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3D92D-DD8F-C541-9000-DDBB844E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E6FB-7564-0A4F-A100-5ED4B0CB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65206-6EDD-F446-9361-1C77B48F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C37F2-653D-9F47-9BB2-F02480B3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36F4E-E549-294D-A09E-E33C1349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3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B5D93-69E4-6047-9DA6-D628F775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BE847-59FB-1243-9E48-02AD0FCF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BD31A-1E35-1C41-97B8-AFB3A589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D8C7-B488-034B-A592-9184C525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A29B3-01FF-0F4A-9D4F-E7E333AEE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B2279-5919-1A42-A874-E5153E33D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130F9-CD32-704A-B4FA-A92CBA4B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C8221-1577-4D43-B6E7-D1B1E07A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93BC1-FEF1-8B49-9701-72640F34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2767-91D4-9E4E-A66A-1EA63E9A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F35B7-30F8-BC46-947E-440C23AEA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9F299-2455-6941-98AC-F976DEEE0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87896-0682-C74E-A37A-B07F8A3C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496AD-D203-C84A-AE83-A0EE96EB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AB86D-6154-9445-A6DA-EBAFCE15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FE442-7966-5648-AC51-F1AF58F6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E86D7-93BD-F74B-BC4E-BA1898E5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2794F-2303-3F44-A9CA-A94FEC8EE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1F1D-D412-3D4E-8711-426F333DA650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6090F-B6A6-2641-B087-421F5CE46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0C3F-E43D-A246-9541-74A6CC163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A8144-9D69-344B-B741-7CC8A1A6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9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2D16A-C389-4742-966C-C6F272372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1" y="1451841"/>
            <a:ext cx="5236873" cy="3923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B450C-129C-3948-AC88-6ACC3339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063" y="1451841"/>
            <a:ext cx="5240482" cy="39264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0ABCE4-594C-D84A-A1FA-A53389A6005C}"/>
              </a:ext>
            </a:extLst>
          </p:cNvPr>
          <p:cNvCxnSpPr/>
          <p:nvPr/>
        </p:nvCxnSpPr>
        <p:spPr>
          <a:xfrm>
            <a:off x="10751127" y="5223164"/>
            <a:ext cx="5760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Kaya Matson</dc:creator>
  <cp:lastModifiedBy>Kaya Matson</cp:lastModifiedBy>
  <cp:revision>2</cp:revision>
  <cp:lastPrinted>2018-08-10T18:51:41Z</cp:lastPrinted>
  <dcterms:created xsi:type="dcterms:W3CDTF">2018-08-10T18:08:47Z</dcterms:created>
  <dcterms:modified xsi:type="dcterms:W3CDTF">2018-08-10T18:51:51Z</dcterms:modified>
</cp:coreProperties>
</file>