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6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59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78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71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94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11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696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93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68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24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3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9C4E6-E450-4B87-8C3F-5520E051C310}" type="datetimeFigureOut">
              <a:rPr kumimoji="1" lang="ja-JP" altLang="en-US" smtClean="0"/>
              <a:t>2018/7/31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48FB3-1FC1-4A95-8E27-1CA7CCC34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3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グループ化 62"/>
          <p:cNvGrpSpPr/>
          <p:nvPr/>
        </p:nvGrpSpPr>
        <p:grpSpPr>
          <a:xfrm>
            <a:off x="1790700" y="1035607"/>
            <a:ext cx="5562600" cy="4126943"/>
            <a:chOff x="1790700" y="1035607"/>
            <a:chExt cx="5562600" cy="4126943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0700" y="1695450"/>
              <a:ext cx="5562600" cy="3467100"/>
            </a:xfrm>
            <a:prstGeom prst="rect">
              <a:avLst/>
            </a:prstGeom>
          </p:spPr>
        </p:pic>
        <p:sp>
          <p:nvSpPr>
            <p:cNvPr id="56" name="正方形/長方形 55"/>
            <p:cNvSpPr/>
            <p:nvPr/>
          </p:nvSpPr>
          <p:spPr>
            <a:xfrm>
              <a:off x="5429250" y="2333625"/>
              <a:ext cx="1095375" cy="6953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1" name="図 6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00525" y="1035607"/>
              <a:ext cx="1878234" cy="2046133"/>
            </a:xfrm>
            <a:prstGeom prst="rect">
              <a:avLst/>
            </a:prstGeom>
          </p:spPr>
        </p:pic>
        <p:sp>
          <p:nvSpPr>
            <p:cNvPr id="62" name="正方形/長方形 61"/>
            <p:cNvSpPr/>
            <p:nvPr/>
          </p:nvSpPr>
          <p:spPr>
            <a:xfrm>
              <a:off x="1905000" y="1800225"/>
              <a:ext cx="657225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59388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東京工業大学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Nakamoto Takamichi TN.</dc:creator>
  <cp:lastModifiedBy>Nakamoto Takamichi TN.</cp:lastModifiedBy>
  <cp:revision>1</cp:revision>
  <dcterms:created xsi:type="dcterms:W3CDTF">2018-07-30T22:45:24Z</dcterms:created>
  <dcterms:modified xsi:type="dcterms:W3CDTF">2018-07-30T22:47:16Z</dcterms:modified>
</cp:coreProperties>
</file>