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12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4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3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1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3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8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02B4-2B14-034E-A02F-577F0A0D2B4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0AE8-318A-4C41-9FCF-FE26233F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3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21250" r="44414" b="48360"/>
          <a:stretch/>
        </p:blipFill>
        <p:spPr>
          <a:xfrm>
            <a:off x="720737" y="1473568"/>
            <a:ext cx="7581948" cy="343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737" y="4539852"/>
            <a:ext cx="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73622" y="4540151"/>
            <a:ext cx="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734" y="6342047"/>
            <a:ext cx="185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Figure 1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11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19825" r="45882" b="19157"/>
          <a:stretch/>
        </p:blipFill>
        <p:spPr>
          <a:xfrm>
            <a:off x="1196677" y="268661"/>
            <a:ext cx="6716048" cy="6242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6677" y="3058142"/>
            <a:ext cx="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1271" y="3058142"/>
            <a:ext cx="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6677" y="5964574"/>
            <a:ext cx="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1271" y="5964574"/>
            <a:ext cx="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9734" y="6342047"/>
            <a:ext cx="185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Figure 2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31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9706" r="45424" b="19514"/>
          <a:stretch/>
        </p:blipFill>
        <p:spPr>
          <a:xfrm>
            <a:off x="1042004" y="431487"/>
            <a:ext cx="6830017" cy="6233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2004" y="3180260"/>
            <a:ext cx="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49160" y="3180260"/>
            <a:ext cx="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2004" y="6078552"/>
            <a:ext cx="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49159" y="6078552"/>
            <a:ext cx="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9734" y="6342047"/>
            <a:ext cx="185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Figure 3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43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62304"/>
              </p:ext>
            </p:extLst>
          </p:nvPr>
        </p:nvGraphicFramePr>
        <p:xfrm>
          <a:off x="1278086" y="1050228"/>
          <a:ext cx="6317154" cy="3183232"/>
        </p:xfrm>
        <a:graphic>
          <a:graphicData uri="http://schemas.openxmlformats.org/drawingml/2006/table">
            <a:tbl>
              <a:tblPr/>
              <a:tblGrid>
                <a:gridCol w="1186749"/>
                <a:gridCol w="1186749"/>
                <a:gridCol w="1143267"/>
                <a:gridCol w="2800389"/>
              </a:tblGrid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Sample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Cell Yield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Diagnosis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4/17/18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7364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PH-Interstitial lung disease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4/17/18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7130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PH-Scleroderma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4/13/18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PH-Multifactorial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4/13/18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HFrEF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4/13/18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3/23/18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9024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HFrEF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3/23/18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7098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HFrEF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2/27/18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4784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HFrEF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2/14/18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10376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PH-ASD+mitral disease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1/26/18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4890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HFpEF-IPCPH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1/26/18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7672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Normal hemodynamics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1/4/18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HFrEF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-LVAD present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734" y="6342047"/>
            <a:ext cx="185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Table 1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25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5674</TotalTime>
  <Words>138</Words>
  <Application>Microsoft Macintosh PowerPoint</Application>
  <PresentationFormat>On-screen Show (4:3)</PresentationFormat>
  <Paragraphs>66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 Passineau</dc:creator>
  <cp:lastModifiedBy>Michael J Passineau</cp:lastModifiedBy>
  <cp:revision>8</cp:revision>
  <cp:lastPrinted>2018-04-16T17:15:24Z</cp:lastPrinted>
  <dcterms:created xsi:type="dcterms:W3CDTF">2018-04-13T19:20:55Z</dcterms:created>
  <dcterms:modified xsi:type="dcterms:W3CDTF">2018-04-17T17:55:03Z</dcterms:modified>
</cp:coreProperties>
</file>