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30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2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2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4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88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01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4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30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8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16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95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AE3BB-DC91-402A-BD60-BF888E6D7993}" type="datetimeFigureOut">
              <a:rPr lang="ko-KR" altLang="en-US" smtClean="0"/>
              <a:t>2018-03-15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FDFF6-4C75-41EE-9C3C-04BC9EB38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6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839010" y="378993"/>
            <a:ext cx="5469736" cy="6278317"/>
            <a:chOff x="148728" y="208664"/>
            <a:chExt cx="5469736" cy="6278317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9D9302D-E796-485F-8AD8-6C1FFA5EA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4120" y="208664"/>
              <a:ext cx="4044344" cy="877143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644C69B-8073-4EF2-BE1A-F41E40BA7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09" y="277904"/>
              <a:ext cx="618337" cy="7075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8730" y="358586"/>
              <a:ext cx="1004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5.2.1.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8729" y="1109106"/>
              <a:ext cx="1004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5.2.2.</a:t>
              </a:r>
              <a:endParaRPr lang="ko-KR" altLang="en-US" dirty="0"/>
            </a:p>
          </p:txBody>
        </p:sp>
        <p:pic>
          <p:nvPicPr>
            <p:cNvPr id="8" name="그림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9BDD0B4-EC33-4C72-B1B4-BF1F074A6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000" t="9185" r="3167" b="23852"/>
            <a:stretch/>
          </p:blipFill>
          <p:spPr>
            <a:xfrm>
              <a:off x="933526" y="1209488"/>
              <a:ext cx="2909102" cy="24440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8728" y="3777247"/>
              <a:ext cx="1004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5.2.3.</a:t>
              </a:r>
              <a:endParaRPr lang="ko-KR" altLang="en-US" dirty="0"/>
            </a:p>
          </p:txBody>
        </p:sp>
        <p:pic>
          <p:nvPicPr>
            <p:cNvPr id="10" name="그림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8219539-773C-4DCD-B3AC-D1FB2475C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917" t="6963" r="15917" b="21926"/>
            <a:stretch/>
          </p:blipFill>
          <p:spPr>
            <a:xfrm>
              <a:off x="933526" y="3878220"/>
              <a:ext cx="3010945" cy="2608761"/>
            </a:xfrm>
            <a:prstGeom prst="rect">
              <a:avLst/>
            </a:prstGeom>
          </p:spPr>
        </p:pic>
      </p:grpSp>
      <p:sp>
        <p:nvSpPr>
          <p:cNvPr id="16" name="직사각형 15"/>
          <p:cNvSpPr/>
          <p:nvPr/>
        </p:nvSpPr>
        <p:spPr>
          <a:xfrm>
            <a:off x="123211" y="-33426"/>
            <a:ext cx="405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Threshold analysis using Image J program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27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171000" y="88591"/>
            <a:ext cx="8821628" cy="2826753"/>
            <a:chOff x="171000" y="88591"/>
            <a:chExt cx="8821628" cy="2826753"/>
          </a:xfrm>
        </p:grpSpPr>
        <p:sp>
          <p:nvSpPr>
            <p:cNvPr id="4" name="TextBox 3"/>
            <p:cNvSpPr txBox="1"/>
            <p:nvPr/>
          </p:nvSpPr>
          <p:spPr>
            <a:xfrm>
              <a:off x="171000" y="88591"/>
              <a:ext cx="1004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5.2.4.</a:t>
              </a:r>
              <a:endParaRPr lang="ko-KR" altLang="en-US" dirty="0"/>
            </a:p>
          </p:txBody>
        </p:sp>
        <p:pic>
          <p:nvPicPr>
            <p:cNvPr id="5" name="그림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457D0AA-37A6-49C9-BB10-E2B599ECC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750" t="444" r="1667" b="6963"/>
            <a:stretch/>
          </p:blipFill>
          <p:spPr>
            <a:xfrm>
              <a:off x="171000" y="423179"/>
              <a:ext cx="2858472" cy="2457421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640F6CB-5D2F-4067-8EB0-7F70BD66C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67" r="1834" b="6815"/>
            <a:stretch/>
          </p:blipFill>
          <p:spPr>
            <a:xfrm>
              <a:off x="3205576" y="457923"/>
              <a:ext cx="2812946" cy="2457421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B755D75-C570-4A9F-9E4B-7DB9EF0FF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917" r="2084" b="6815"/>
            <a:stretch/>
          </p:blipFill>
          <p:spPr>
            <a:xfrm>
              <a:off x="6219454" y="457923"/>
              <a:ext cx="2773174" cy="2422676"/>
            </a:xfrm>
            <a:prstGeom prst="rect">
              <a:avLst/>
            </a:prstGeom>
          </p:spPr>
        </p:pic>
        <p:cxnSp>
          <p:nvCxnSpPr>
            <p:cNvPr id="8" name="직선 화살표 연결선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6BA0A08-EF98-4F73-A723-9D62EA079B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52110" y="2168222"/>
              <a:ext cx="180000" cy="216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52C92D6-34EA-4777-AE0A-39CA06FE2F56}"/>
                </a:ext>
              </a:extLst>
            </p:cNvPr>
            <p:cNvSpPr/>
            <p:nvPr/>
          </p:nvSpPr>
          <p:spPr>
            <a:xfrm>
              <a:off x="4793095" y="2027355"/>
              <a:ext cx="185305" cy="2817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6BA0A08-EF98-4F73-A723-9D62EA079B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91667" y="2163347"/>
              <a:ext cx="180000" cy="216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52C92D6-34EA-4777-AE0A-39CA06FE2F56}"/>
                </a:ext>
              </a:extLst>
            </p:cNvPr>
            <p:cNvSpPr/>
            <p:nvPr/>
          </p:nvSpPr>
          <p:spPr>
            <a:xfrm>
              <a:off x="8032652" y="2022480"/>
              <a:ext cx="185305" cy="2817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71000" y="3030522"/>
            <a:ext cx="8973000" cy="3281278"/>
            <a:chOff x="171000" y="3030522"/>
            <a:chExt cx="8973000" cy="3281278"/>
          </a:xfrm>
        </p:grpSpPr>
        <p:sp>
          <p:nvSpPr>
            <p:cNvPr id="14" name="TextBox 13"/>
            <p:cNvSpPr txBox="1"/>
            <p:nvPr/>
          </p:nvSpPr>
          <p:spPr>
            <a:xfrm>
              <a:off x="198565" y="3030522"/>
              <a:ext cx="1004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5.2.5.</a:t>
              </a:r>
              <a:endParaRPr lang="ko-KR" altLang="en-US" dirty="0"/>
            </a:p>
          </p:txBody>
        </p:sp>
        <p:pic>
          <p:nvPicPr>
            <p:cNvPr id="16" name="그림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1CE0DF4-D405-4162-AC3D-6C42F5114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833" r="1666" b="7112"/>
            <a:stretch/>
          </p:blipFill>
          <p:spPr>
            <a:xfrm>
              <a:off x="171000" y="3730569"/>
              <a:ext cx="2849102" cy="2460588"/>
            </a:xfrm>
            <a:prstGeom prst="rect">
              <a:avLst/>
            </a:prstGeom>
          </p:spPr>
        </p:pic>
        <p:cxnSp>
          <p:nvCxnSpPr>
            <p:cNvPr id="17" name="직선 화살표 연결선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453F793-26C5-4AF3-8A12-CFD7B72425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9140" y="4284453"/>
              <a:ext cx="204787" cy="23756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그림 1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C0BB38A-6D9F-4DEE-8184-F1A9707E2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168" r="1916" b="7112"/>
            <a:stretch/>
          </p:blipFill>
          <p:spPr>
            <a:xfrm>
              <a:off x="3307589" y="3791534"/>
              <a:ext cx="2761904" cy="2408503"/>
            </a:xfrm>
            <a:prstGeom prst="rect">
              <a:avLst/>
            </a:prstGeom>
          </p:spPr>
        </p:pic>
        <p:cxnSp>
          <p:nvCxnSpPr>
            <p:cNvPr id="21" name="직선 화살표 연결선 2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453F793-26C5-4AF3-8A12-CFD7B72425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35799" y="4891939"/>
              <a:ext cx="204787" cy="23756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52C92D6-34EA-4777-AE0A-39CA06FE2F56}"/>
                </a:ext>
              </a:extLst>
            </p:cNvPr>
            <p:cNvSpPr/>
            <p:nvPr/>
          </p:nvSpPr>
          <p:spPr>
            <a:xfrm>
              <a:off x="3338402" y="4842082"/>
              <a:ext cx="466584" cy="1387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23" name="그림 2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DCB210A-E6D0-4EA7-B86E-4622E07E4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7917" b="6815"/>
            <a:stretch/>
          </p:blipFill>
          <p:spPr>
            <a:xfrm>
              <a:off x="6158947" y="3791534"/>
              <a:ext cx="2985053" cy="2520266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52C92D6-34EA-4777-AE0A-39CA06FE2F56}"/>
                </a:ext>
              </a:extLst>
            </p:cNvPr>
            <p:cNvSpPr/>
            <p:nvPr/>
          </p:nvSpPr>
          <p:spPr>
            <a:xfrm>
              <a:off x="7372748" y="4452633"/>
              <a:ext cx="1771251" cy="11772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27" name="위로 구부러진 화살표 26"/>
          <p:cNvSpPr/>
          <p:nvPr/>
        </p:nvSpPr>
        <p:spPr>
          <a:xfrm>
            <a:off x="2666171" y="2930466"/>
            <a:ext cx="905523" cy="280849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위로 구부러진 화살표 27"/>
          <p:cNvSpPr/>
          <p:nvPr/>
        </p:nvSpPr>
        <p:spPr>
          <a:xfrm>
            <a:off x="5836978" y="2952428"/>
            <a:ext cx="905523" cy="280849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위로 구부러진 화살표 28"/>
          <p:cNvSpPr/>
          <p:nvPr/>
        </p:nvSpPr>
        <p:spPr>
          <a:xfrm>
            <a:off x="2666171" y="6393723"/>
            <a:ext cx="905523" cy="280849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위로 구부러진 화살표 29"/>
          <p:cNvSpPr/>
          <p:nvPr/>
        </p:nvSpPr>
        <p:spPr>
          <a:xfrm>
            <a:off x="5836978" y="6415685"/>
            <a:ext cx="905523" cy="280849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1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4D56305-D203-4510-9883-50C3833F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40" y="695041"/>
            <a:ext cx="7639050" cy="33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16</Words>
  <Application>Microsoft Office PowerPoint</Application>
  <PresentationFormat>화면 슬라이드 쇼(4:3)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Fontana-masson staining</dc:title>
  <dc:creator>김민정</dc:creator>
  <cp:lastModifiedBy>FBM411-1</cp:lastModifiedBy>
  <cp:revision>14</cp:revision>
  <dcterms:created xsi:type="dcterms:W3CDTF">2018-03-02T11:49:38Z</dcterms:created>
  <dcterms:modified xsi:type="dcterms:W3CDTF">2018-03-15T01:49:34Z</dcterms:modified>
</cp:coreProperties>
</file>