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8CE62-913B-451F-909A-1DEC28477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17F6E7-8FFF-458A-BC52-BF17AFB250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04582-686E-4A91-A03A-F1460E7C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D9C50-DD48-4D0B-9FEC-A866A2AD5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F6067-4846-492F-92B9-566B84B65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597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8CC10-7BD1-4EE7-AE2D-5DD4F9A57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7E4C9E-77D9-460B-8754-15E4294D2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D2424-E41A-4090-AAB2-801D519E7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73645-5D78-4002-9D57-D496ECA58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B125D-1643-4C33-AB6D-64AD2D8D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8968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0329B4-A8FA-4F5D-AF70-63633E2F88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9911F3-58F9-43D9-938A-508578DB0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F7FFE-0C3A-4BE4-BD6E-182340299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ACAFF-3BAC-438E-8CBC-D2E83042F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4569F-94CD-4CC5-AA6B-D8AE8C63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5015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A21BD-0A86-41F8-9F4B-EC5173719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C0543-266E-4446-83A4-59CB57457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D6E2D-7261-4BF3-97A1-F734BC316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E11A4-550B-4D87-8229-339E35BC3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9BBAB-58AF-4F89-9D5D-5B37791DB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9454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E0547-2DBC-447F-8E8D-141A11550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C4A7A-16C6-48AB-A870-A924A10CC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D2842-B2FC-4FCA-8776-5C32D1082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5F43B-EE2D-4534-9DD1-ACDE2D77D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A42B5-AC81-42E2-8DDB-C41BE53C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593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67CC2-2821-405B-B22B-8C79DA553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B6E2F-B4B6-4B21-8118-C4BA02B43E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64CEEA-1C64-41B3-87FA-CA6126555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BD59D-C682-4624-9026-791E18833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47230C-F105-4050-ACB8-3AB5088C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C715B-1D5A-4567-ACF6-53542B7D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4349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1AD3-F69C-4948-9174-4D93AD01D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DD5E9-04BD-4626-A15F-8FAD31127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817D4-8439-4FB2-B3F8-75028187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BBB6A3-1082-4B7D-91C7-C7A856F6EA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333075-29ED-4AA7-AF91-BD52B43FA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077E39-A4E1-4AFA-AFB7-140B0854D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039D77-FB6E-4CE5-899B-B9A3C5060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5F118-39D5-4394-92BA-989CB0C1B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179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D306E-A32A-48F9-BD4A-041D09194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118486-35C4-4FB3-B1C1-95983BE33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508BBA-D315-4784-9120-8C20710F2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667C8C-5C40-4C80-9762-41F1B959C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8764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6560A6-8AB7-4958-A5C5-09731A0C3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D33725-7A33-471E-9DDE-8E0F89012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D196A-DCE8-437F-A417-A1DF21F51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238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13C9B-7CD9-42E0-9DD4-E2396FD98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50433-5DCC-42B6-9D86-A34A8DA3B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ADB23A-E3E8-4D93-84E4-1A6E8E31D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CC990-432D-4D08-9348-396DCD694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A11596-3470-4149-9122-7EAFDBCDC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8C40F-4CF3-4592-AB66-0F1C4E1A3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7114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20D6C-12E4-4B43-AB0E-D3826F404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16FC28-B2E0-444F-B57B-FEA708DC7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F6A03-7F0A-492A-9997-680C99F11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7CD5B5-386E-4571-8D32-89B1381FF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AB774B-56AD-4F83-9602-8C5014634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C90B8-6E63-4E51-92D3-4AD733630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286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0D6D4E-9634-46EE-9000-446A0A69C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C5F67-EFEB-47BB-B713-C085BAF01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1DA9F-9552-4BF1-89EC-949A6D31F6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BBD4C-AA09-4D10-B306-B57BBE7F2A28}" type="datetimeFigureOut">
              <a:rPr lang="en-CA" smtClean="0"/>
              <a:t>2018-08-14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AFE67-DCAB-4F3F-9EBF-AB96ECD8BE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4797F-D653-42C9-BC86-FA5D45A07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4567F-A5EC-49F8-A459-D6D387A369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3857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9CBA3E-BC63-41E9-8651-B9E5752085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628" y="1993392"/>
            <a:ext cx="5952744" cy="287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08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EC84DB-9C80-4D44-884F-F406E79A0D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628" y="1993392"/>
            <a:ext cx="5952744" cy="287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39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D6D0EA-D7E7-4644-9CB3-F657E4CFFB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628" y="1993392"/>
            <a:ext cx="5952744" cy="287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1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A06E7D-F607-4D1B-988B-068D031A40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628" y="1993392"/>
            <a:ext cx="5952744" cy="287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936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BJL</dc:creator>
  <cp:lastModifiedBy>BJL</cp:lastModifiedBy>
  <cp:revision>6</cp:revision>
  <dcterms:created xsi:type="dcterms:W3CDTF">2018-07-13T14:26:55Z</dcterms:created>
  <dcterms:modified xsi:type="dcterms:W3CDTF">2018-08-14T15:15:41Z</dcterms:modified>
</cp:coreProperties>
</file>