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0" autoAdjust="0"/>
    <p:restoredTop sz="94660"/>
  </p:normalViewPr>
  <p:slideViewPr>
    <p:cSldViewPr>
      <p:cViewPr varScale="1">
        <p:scale>
          <a:sx n="113" d="100"/>
          <a:sy n="113" d="100"/>
        </p:scale>
        <p:origin x="10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7/23/2018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5508104" cy="41310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235931" y="836712"/>
            <a:ext cx="577953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91680" y="2924944"/>
            <a:ext cx="2628292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579840" y="4221088"/>
            <a:ext cx="80392" cy="180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23928" y="3789940"/>
            <a:ext cx="1152128" cy="2375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2924944"/>
            <a:ext cx="1404156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70459" y="418665"/>
            <a:ext cx="120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Timing box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128101" y="5980638"/>
            <a:ext cx="120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DAQ card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114885" y="6085848"/>
            <a:ext cx="165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Power Amp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08643" y="4823147"/>
            <a:ext cx="165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Function Generator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21583" y="2924944"/>
            <a:ext cx="165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Laser PSU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691680" y="1166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Electrical System from Figure 1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796136" cy="4347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166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Experimental Workspace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60032" y="1700808"/>
            <a:ext cx="1152128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04048" y="1312878"/>
            <a:ext cx="165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Motorised XYZ stage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50647" y="3424947"/>
            <a:ext cx="1584176" cy="1548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582" y="3101781"/>
            <a:ext cx="165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Manual XYZ stage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76256" y="1233934"/>
            <a:ext cx="864096" cy="14953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4288" y="534764"/>
            <a:ext cx="165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Display used for computer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417581" y="1350124"/>
            <a:ext cx="165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Laser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07904" y="1772816"/>
            <a:ext cx="577807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91680" y="1412776"/>
            <a:ext cx="1582757" cy="1533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50646" y="1093393"/>
            <a:ext cx="165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Fibre optic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11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235963" cy="3176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2996"/>
            <a:ext cx="4238401" cy="3178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691680" y="1412776"/>
            <a:ext cx="0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1124744"/>
            <a:ext cx="334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Phantom production workspace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99141" y="1412776"/>
            <a:ext cx="0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30989" y="1124744"/>
            <a:ext cx="334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chamber on magnetic stirrer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09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816758" cy="5112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166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72290"/>
      </p:ext>
    </p:extLst>
  </p:cSld>
  <p:clrMapOvr>
    <a:masterClrMapping/>
  </p:clrMapOvr>
</p:sld>
</file>

<file path=ppt/theme/theme1.xml><?xml version="1.0" encoding="utf-8"?>
<a:theme xmlns:a="http://schemas.openxmlformats.org/drawingml/2006/main" name="2007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</TotalTime>
  <Words>40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2007Blank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Mclaughlan</dc:creator>
  <cp:lastModifiedBy>James Mclaughlan</cp:lastModifiedBy>
  <cp:revision>1</cp:revision>
  <dcterms:created xsi:type="dcterms:W3CDTF">2018-07-23T13:02:24Z</dcterms:created>
  <dcterms:modified xsi:type="dcterms:W3CDTF">2018-07-23T13:09:52Z</dcterms:modified>
</cp:coreProperties>
</file>