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7F7F7F"/>
    <a:srgbClr val="A50021"/>
    <a:srgbClr val="282828"/>
    <a:srgbClr val="333333"/>
    <a:srgbClr val="FFFFFF"/>
    <a:srgbClr val="4A7EBB"/>
    <a:srgbClr val="D4AF37"/>
    <a:srgbClr val="FFCC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4660"/>
  </p:normalViewPr>
  <p:slideViewPr>
    <p:cSldViewPr>
      <p:cViewPr varScale="1">
        <p:scale>
          <a:sx n="113" d="100"/>
          <a:sy n="113" d="100"/>
        </p:scale>
        <p:origin x="9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0A97C-6094-44F3-9AD2-0A11796E8BE7}" type="datetimeFigureOut">
              <a:rPr lang="en-US" smtClean="0"/>
              <a:t>2/14/2018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771800" y="3356992"/>
            <a:ext cx="6340245" cy="3456384"/>
            <a:chOff x="1814422" y="3140968"/>
            <a:chExt cx="7035067" cy="3456384"/>
          </a:xfrm>
        </p:grpSpPr>
        <p:sp>
          <p:nvSpPr>
            <p:cNvPr id="7" name="Rectangle 6"/>
            <p:cNvSpPr/>
            <p:nvPr/>
          </p:nvSpPr>
          <p:spPr>
            <a:xfrm>
              <a:off x="2017212" y="3824786"/>
              <a:ext cx="6803261" cy="2772565"/>
            </a:xfrm>
            <a:custGeom>
              <a:avLst/>
              <a:gdLst>
                <a:gd name="connsiteX0" fmla="*/ 0 w 5688632"/>
                <a:gd name="connsiteY0" fmla="*/ 0 h 2592288"/>
                <a:gd name="connsiteX1" fmla="*/ 5688632 w 5688632"/>
                <a:gd name="connsiteY1" fmla="*/ 0 h 2592288"/>
                <a:gd name="connsiteX2" fmla="*/ 5688632 w 5688632"/>
                <a:gd name="connsiteY2" fmla="*/ 2592288 h 2592288"/>
                <a:gd name="connsiteX3" fmla="*/ 0 w 5688632"/>
                <a:gd name="connsiteY3" fmla="*/ 2592288 h 2592288"/>
                <a:gd name="connsiteX4" fmla="*/ 0 w 5688632"/>
                <a:gd name="connsiteY4" fmla="*/ 0 h 2592288"/>
                <a:gd name="connsiteX0" fmla="*/ 0 w 5688632"/>
                <a:gd name="connsiteY0" fmla="*/ 95 h 2592383"/>
                <a:gd name="connsiteX1" fmla="*/ 601123 w 5688632"/>
                <a:gd name="connsiteY1" fmla="*/ 24420 h 2592383"/>
                <a:gd name="connsiteX2" fmla="*/ 5688632 w 5688632"/>
                <a:gd name="connsiteY2" fmla="*/ 95 h 2592383"/>
                <a:gd name="connsiteX3" fmla="*/ 5688632 w 5688632"/>
                <a:gd name="connsiteY3" fmla="*/ 2592383 h 2592383"/>
                <a:gd name="connsiteX4" fmla="*/ 0 w 5688632"/>
                <a:gd name="connsiteY4" fmla="*/ 2592383 h 2592383"/>
                <a:gd name="connsiteX5" fmla="*/ 0 w 5688632"/>
                <a:gd name="connsiteY5" fmla="*/ 95 h 2592383"/>
                <a:gd name="connsiteX0" fmla="*/ 0 w 5688632"/>
                <a:gd name="connsiteY0" fmla="*/ 20892 h 2613180"/>
                <a:gd name="connsiteX1" fmla="*/ 601123 w 5688632"/>
                <a:gd name="connsiteY1" fmla="*/ 45217 h 2613180"/>
                <a:gd name="connsiteX2" fmla="*/ 1811949 w 5688632"/>
                <a:gd name="connsiteY2" fmla="*/ 0 h 2613180"/>
                <a:gd name="connsiteX3" fmla="*/ 5688632 w 5688632"/>
                <a:gd name="connsiteY3" fmla="*/ 20892 h 2613180"/>
                <a:gd name="connsiteX4" fmla="*/ 5688632 w 5688632"/>
                <a:gd name="connsiteY4" fmla="*/ 2613180 h 2613180"/>
                <a:gd name="connsiteX5" fmla="*/ 0 w 5688632"/>
                <a:gd name="connsiteY5" fmla="*/ 2613180 h 2613180"/>
                <a:gd name="connsiteX6" fmla="*/ 0 w 5688632"/>
                <a:gd name="connsiteY6" fmla="*/ 20892 h 2613180"/>
                <a:gd name="connsiteX0" fmla="*/ 0 w 5688632"/>
                <a:gd name="connsiteY0" fmla="*/ 20892 h 2613180"/>
                <a:gd name="connsiteX1" fmla="*/ 601123 w 5688632"/>
                <a:gd name="connsiteY1" fmla="*/ 45217 h 2613180"/>
                <a:gd name="connsiteX2" fmla="*/ 1811949 w 5688632"/>
                <a:gd name="connsiteY2" fmla="*/ 0 h 2613180"/>
                <a:gd name="connsiteX3" fmla="*/ 3394564 w 5688632"/>
                <a:gd name="connsiteY3" fmla="*/ 30145 h 2613180"/>
                <a:gd name="connsiteX4" fmla="*/ 5688632 w 5688632"/>
                <a:gd name="connsiteY4" fmla="*/ 20892 h 2613180"/>
                <a:gd name="connsiteX5" fmla="*/ 5688632 w 5688632"/>
                <a:gd name="connsiteY5" fmla="*/ 2613180 h 2613180"/>
                <a:gd name="connsiteX6" fmla="*/ 0 w 5688632"/>
                <a:gd name="connsiteY6" fmla="*/ 2613180 h 2613180"/>
                <a:gd name="connsiteX7" fmla="*/ 0 w 5688632"/>
                <a:gd name="connsiteY7" fmla="*/ 20892 h 2613180"/>
                <a:gd name="connsiteX0" fmla="*/ 0 w 5688632"/>
                <a:gd name="connsiteY0" fmla="*/ 25916 h 2618204"/>
                <a:gd name="connsiteX1" fmla="*/ 601123 w 5688632"/>
                <a:gd name="connsiteY1" fmla="*/ 50241 h 2618204"/>
                <a:gd name="connsiteX2" fmla="*/ 1811949 w 5688632"/>
                <a:gd name="connsiteY2" fmla="*/ 5024 h 2618204"/>
                <a:gd name="connsiteX3" fmla="*/ 3394564 w 5688632"/>
                <a:gd name="connsiteY3" fmla="*/ 35169 h 2618204"/>
                <a:gd name="connsiteX4" fmla="*/ 4891769 w 5688632"/>
                <a:gd name="connsiteY4" fmla="*/ 0 h 2618204"/>
                <a:gd name="connsiteX5" fmla="*/ 5688632 w 5688632"/>
                <a:gd name="connsiteY5" fmla="*/ 25916 h 2618204"/>
                <a:gd name="connsiteX6" fmla="*/ 5688632 w 5688632"/>
                <a:gd name="connsiteY6" fmla="*/ 2618204 h 2618204"/>
                <a:gd name="connsiteX7" fmla="*/ 0 w 5688632"/>
                <a:gd name="connsiteY7" fmla="*/ 2618204 h 2618204"/>
                <a:gd name="connsiteX8" fmla="*/ 0 w 5688632"/>
                <a:gd name="connsiteY8" fmla="*/ 25916 h 2618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88632" h="2618204">
                  <a:moveTo>
                    <a:pt x="0" y="25916"/>
                  </a:moveTo>
                  <a:cubicBezTo>
                    <a:pt x="198699" y="23976"/>
                    <a:pt x="402424" y="52181"/>
                    <a:pt x="601123" y="50241"/>
                  </a:cubicBezTo>
                  <a:cubicBezTo>
                    <a:pt x="991334" y="46892"/>
                    <a:pt x="1421738" y="8373"/>
                    <a:pt x="1811949" y="5024"/>
                  </a:cubicBezTo>
                  <a:cubicBezTo>
                    <a:pt x="2334463" y="5024"/>
                    <a:pt x="2872050" y="35169"/>
                    <a:pt x="3394564" y="35169"/>
                  </a:cubicBezTo>
                  <a:cubicBezTo>
                    <a:pt x="3888608" y="31820"/>
                    <a:pt x="4397725" y="3349"/>
                    <a:pt x="4891769" y="0"/>
                  </a:cubicBezTo>
                  <a:lnTo>
                    <a:pt x="5688632" y="25916"/>
                  </a:lnTo>
                  <a:lnTo>
                    <a:pt x="5688632" y="2618204"/>
                  </a:lnTo>
                  <a:lnTo>
                    <a:pt x="0" y="2618204"/>
                  </a:lnTo>
                  <a:lnTo>
                    <a:pt x="0" y="25916"/>
                  </a:lnTo>
                  <a:close/>
                </a:path>
              </a:pathLst>
            </a:custGeom>
            <a:solidFill>
              <a:srgbClr val="0066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814422" y="3140968"/>
              <a:ext cx="7035067" cy="3456384"/>
              <a:chOff x="1814422" y="3140968"/>
              <a:chExt cx="7035067" cy="345638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017212" y="3212976"/>
                <a:ext cx="6803260" cy="338437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814422" y="3140968"/>
                <a:ext cx="7035067" cy="6182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6" name="Rectangle 55"/>
          <p:cNvSpPr/>
          <p:nvPr/>
        </p:nvSpPr>
        <p:spPr>
          <a:xfrm>
            <a:off x="6746020" y="5237813"/>
            <a:ext cx="561068" cy="302987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1" name="Group 110"/>
          <p:cNvGrpSpPr/>
          <p:nvPr/>
        </p:nvGrpSpPr>
        <p:grpSpPr>
          <a:xfrm>
            <a:off x="6702518" y="4512147"/>
            <a:ext cx="648072" cy="1728192"/>
            <a:chOff x="5436096" y="1268760"/>
            <a:chExt cx="648072" cy="1728192"/>
          </a:xfrm>
        </p:grpSpPr>
        <p:sp>
          <p:nvSpPr>
            <p:cNvPr id="27" name="Rounded Rectangle 26"/>
            <p:cNvSpPr/>
            <p:nvPr/>
          </p:nvSpPr>
          <p:spPr>
            <a:xfrm>
              <a:off x="5436096" y="1268760"/>
              <a:ext cx="648072" cy="1728192"/>
            </a:xfrm>
            <a:prstGeom prst="roundRect">
              <a:avLst/>
            </a:prstGeom>
            <a:solidFill>
              <a:srgbClr val="FFCC99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5508104" y="1372822"/>
              <a:ext cx="476919" cy="308434"/>
              <a:chOff x="5508104" y="1372822"/>
              <a:chExt cx="476919" cy="308434"/>
            </a:xfrm>
          </p:grpSpPr>
          <p:sp>
            <p:nvSpPr>
              <p:cNvPr id="57" name="Rounded Rectangle 56"/>
              <p:cNvSpPr>
                <a:spLocks/>
              </p:cNvSpPr>
              <p:nvPr/>
            </p:nvSpPr>
            <p:spPr>
              <a:xfrm>
                <a:off x="5508104" y="14127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Rounded Rectangle 57"/>
              <p:cNvSpPr>
                <a:spLocks/>
              </p:cNvSpPr>
              <p:nvPr/>
            </p:nvSpPr>
            <p:spPr>
              <a:xfrm rot="3360000">
                <a:off x="5660504" y="15651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Rounded Rectangle 58"/>
              <p:cNvSpPr>
                <a:spLocks/>
              </p:cNvSpPr>
              <p:nvPr/>
            </p:nvSpPr>
            <p:spPr>
              <a:xfrm rot="17160000">
                <a:off x="5688051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Rounded Rectangle 59"/>
              <p:cNvSpPr>
                <a:spLocks/>
              </p:cNvSpPr>
              <p:nvPr/>
            </p:nvSpPr>
            <p:spPr>
              <a:xfrm rot="5040000">
                <a:off x="5535104" y="1537758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Rounded Rectangle 60"/>
              <p:cNvSpPr>
                <a:spLocks/>
              </p:cNvSpPr>
              <p:nvPr/>
            </p:nvSpPr>
            <p:spPr>
              <a:xfrm rot="5400000">
                <a:off x="5832637" y="1536965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Rounded Rectangle 61"/>
              <p:cNvSpPr>
                <a:spLocks/>
              </p:cNvSpPr>
              <p:nvPr/>
            </p:nvSpPr>
            <p:spPr>
              <a:xfrm rot="15300000">
                <a:off x="5779746" y="1390822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Rounded Rectangle 62"/>
              <p:cNvSpPr>
                <a:spLocks/>
              </p:cNvSpPr>
              <p:nvPr/>
            </p:nvSpPr>
            <p:spPr>
              <a:xfrm rot="2700000">
                <a:off x="5751252" y="164525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Rounded Rectangle 63"/>
              <p:cNvSpPr>
                <a:spLocks/>
              </p:cNvSpPr>
              <p:nvPr/>
            </p:nvSpPr>
            <p:spPr>
              <a:xfrm rot="1200000">
                <a:off x="5931023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 flipH="1">
              <a:off x="5508104" y="1688214"/>
              <a:ext cx="476919" cy="308434"/>
              <a:chOff x="5508104" y="1372822"/>
              <a:chExt cx="476919" cy="308434"/>
            </a:xfrm>
          </p:grpSpPr>
          <p:sp>
            <p:nvSpPr>
              <p:cNvPr id="67" name="Rounded Rectangle 66"/>
              <p:cNvSpPr>
                <a:spLocks/>
              </p:cNvSpPr>
              <p:nvPr/>
            </p:nvSpPr>
            <p:spPr>
              <a:xfrm>
                <a:off x="5508104" y="14127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Rounded Rectangle 67"/>
              <p:cNvSpPr>
                <a:spLocks/>
              </p:cNvSpPr>
              <p:nvPr/>
            </p:nvSpPr>
            <p:spPr>
              <a:xfrm rot="3360000">
                <a:off x="5660504" y="15651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Rounded Rectangle 68"/>
              <p:cNvSpPr>
                <a:spLocks/>
              </p:cNvSpPr>
              <p:nvPr/>
            </p:nvSpPr>
            <p:spPr>
              <a:xfrm rot="17160000">
                <a:off x="5688051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" name="Rounded Rectangle 69"/>
              <p:cNvSpPr>
                <a:spLocks/>
              </p:cNvSpPr>
              <p:nvPr/>
            </p:nvSpPr>
            <p:spPr>
              <a:xfrm rot="5040000">
                <a:off x="5535104" y="1537758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" name="Rounded Rectangle 70"/>
              <p:cNvSpPr>
                <a:spLocks/>
              </p:cNvSpPr>
              <p:nvPr/>
            </p:nvSpPr>
            <p:spPr>
              <a:xfrm rot="5400000">
                <a:off x="5832637" y="1536965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Rounded Rectangle 71"/>
              <p:cNvSpPr>
                <a:spLocks/>
              </p:cNvSpPr>
              <p:nvPr/>
            </p:nvSpPr>
            <p:spPr>
              <a:xfrm rot="15300000">
                <a:off x="5779746" y="1390822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Rounded Rectangle 72"/>
              <p:cNvSpPr>
                <a:spLocks/>
              </p:cNvSpPr>
              <p:nvPr/>
            </p:nvSpPr>
            <p:spPr>
              <a:xfrm rot="2700000">
                <a:off x="5751252" y="164525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" name="Rounded Rectangle 73"/>
              <p:cNvSpPr>
                <a:spLocks/>
              </p:cNvSpPr>
              <p:nvPr/>
            </p:nvSpPr>
            <p:spPr>
              <a:xfrm rot="1200000">
                <a:off x="5931023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 rot="5761061" flipH="1">
              <a:off x="5626288" y="2033157"/>
              <a:ext cx="476919" cy="308434"/>
              <a:chOff x="5508104" y="1372822"/>
              <a:chExt cx="476919" cy="308434"/>
            </a:xfrm>
          </p:grpSpPr>
          <p:sp>
            <p:nvSpPr>
              <p:cNvPr id="76" name="Rounded Rectangle 75"/>
              <p:cNvSpPr>
                <a:spLocks/>
              </p:cNvSpPr>
              <p:nvPr/>
            </p:nvSpPr>
            <p:spPr>
              <a:xfrm>
                <a:off x="5508104" y="14127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" name="Rounded Rectangle 76"/>
              <p:cNvSpPr>
                <a:spLocks/>
              </p:cNvSpPr>
              <p:nvPr/>
            </p:nvSpPr>
            <p:spPr>
              <a:xfrm rot="3360000">
                <a:off x="5660504" y="15651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" name="Rounded Rectangle 77"/>
              <p:cNvSpPr>
                <a:spLocks/>
              </p:cNvSpPr>
              <p:nvPr/>
            </p:nvSpPr>
            <p:spPr>
              <a:xfrm rot="17160000">
                <a:off x="5688051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Rounded Rectangle 78"/>
              <p:cNvSpPr>
                <a:spLocks/>
              </p:cNvSpPr>
              <p:nvPr/>
            </p:nvSpPr>
            <p:spPr>
              <a:xfrm rot="5040000">
                <a:off x="5535104" y="1537758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Rounded Rectangle 79"/>
              <p:cNvSpPr>
                <a:spLocks/>
              </p:cNvSpPr>
              <p:nvPr/>
            </p:nvSpPr>
            <p:spPr>
              <a:xfrm rot="5400000">
                <a:off x="5832637" y="1536965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Rounded Rectangle 80"/>
              <p:cNvSpPr>
                <a:spLocks/>
              </p:cNvSpPr>
              <p:nvPr/>
            </p:nvSpPr>
            <p:spPr>
              <a:xfrm rot="15300000">
                <a:off x="5779746" y="1390822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" name="Rounded Rectangle 81"/>
              <p:cNvSpPr>
                <a:spLocks/>
              </p:cNvSpPr>
              <p:nvPr/>
            </p:nvSpPr>
            <p:spPr>
              <a:xfrm rot="2700000">
                <a:off x="5751252" y="164525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Rounded Rectangle 82"/>
              <p:cNvSpPr>
                <a:spLocks/>
              </p:cNvSpPr>
              <p:nvPr/>
            </p:nvSpPr>
            <p:spPr>
              <a:xfrm rot="1200000">
                <a:off x="5931023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 rot="2793187" flipH="1">
              <a:off x="5389773" y="2319943"/>
              <a:ext cx="476919" cy="308434"/>
              <a:chOff x="5508104" y="1372822"/>
              <a:chExt cx="476919" cy="308434"/>
            </a:xfrm>
          </p:grpSpPr>
          <p:sp>
            <p:nvSpPr>
              <p:cNvPr id="85" name="Rounded Rectangle 84"/>
              <p:cNvSpPr>
                <a:spLocks/>
              </p:cNvSpPr>
              <p:nvPr/>
            </p:nvSpPr>
            <p:spPr>
              <a:xfrm>
                <a:off x="5508104" y="14127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Rounded Rectangle 85"/>
              <p:cNvSpPr>
                <a:spLocks/>
              </p:cNvSpPr>
              <p:nvPr/>
            </p:nvSpPr>
            <p:spPr>
              <a:xfrm rot="3360000">
                <a:off x="5660504" y="15651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" name="Rounded Rectangle 86"/>
              <p:cNvSpPr>
                <a:spLocks/>
              </p:cNvSpPr>
              <p:nvPr/>
            </p:nvSpPr>
            <p:spPr>
              <a:xfrm rot="17160000">
                <a:off x="5688051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Rounded Rectangle 87"/>
              <p:cNvSpPr>
                <a:spLocks/>
              </p:cNvSpPr>
              <p:nvPr/>
            </p:nvSpPr>
            <p:spPr>
              <a:xfrm rot="5040000">
                <a:off x="5535104" y="1537758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" name="Rounded Rectangle 88"/>
              <p:cNvSpPr>
                <a:spLocks/>
              </p:cNvSpPr>
              <p:nvPr/>
            </p:nvSpPr>
            <p:spPr>
              <a:xfrm rot="5400000">
                <a:off x="5832637" y="1536965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" name="Rounded Rectangle 89"/>
              <p:cNvSpPr>
                <a:spLocks/>
              </p:cNvSpPr>
              <p:nvPr/>
            </p:nvSpPr>
            <p:spPr>
              <a:xfrm rot="15300000">
                <a:off x="5779746" y="1390822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" name="Rounded Rectangle 90"/>
              <p:cNvSpPr>
                <a:spLocks/>
              </p:cNvSpPr>
              <p:nvPr/>
            </p:nvSpPr>
            <p:spPr>
              <a:xfrm rot="2700000">
                <a:off x="5751252" y="164525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" name="Rounded Rectangle 91"/>
              <p:cNvSpPr>
                <a:spLocks/>
              </p:cNvSpPr>
              <p:nvPr/>
            </p:nvSpPr>
            <p:spPr>
              <a:xfrm rot="1200000">
                <a:off x="5931023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5539616" y="2670041"/>
              <a:ext cx="476919" cy="308434"/>
              <a:chOff x="5508104" y="1372822"/>
              <a:chExt cx="476919" cy="308434"/>
            </a:xfrm>
          </p:grpSpPr>
          <p:sp>
            <p:nvSpPr>
              <p:cNvPr id="94" name="Rounded Rectangle 93"/>
              <p:cNvSpPr>
                <a:spLocks/>
              </p:cNvSpPr>
              <p:nvPr/>
            </p:nvSpPr>
            <p:spPr>
              <a:xfrm>
                <a:off x="5508104" y="14127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Rounded Rectangle 94"/>
              <p:cNvSpPr>
                <a:spLocks/>
              </p:cNvSpPr>
              <p:nvPr/>
            </p:nvSpPr>
            <p:spPr>
              <a:xfrm rot="3360000">
                <a:off x="5660504" y="15651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" name="Rounded Rectangle 95"/>
              <p:cNvSpPr>
                <a:spLocks/>
              </p:cNvSpPr>
              <p:nvPr/>
            </p:nvSpPr>
            <p:spPr>
              <a:xfrm rot="17160000">
                <a:off x="5688051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" name="Rounded Rectangle 96"/>
              <p:cNvSpPr>
                <a:spLocks/>
              </p:cNvSpPr>
              <p:nvPr/>
            </p:nvSpPr>
            <p:spPr>
              <a:xfrm rot="5040000">
                <a:off x="5535104" y="1537758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" name="Rounded Rectangle 97"/>
              <p:cNvSpPr>
                <a:spLocks/>
              </p:cNvSpPr>
              <p:nvPr/>
            </p:nvSpPr>
            <p:spPr>
              <a:xfrm rot="5400000">
                <a:off x="5832637" y="1536965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" name="Rounded Rectangle 98"/>
              <p:cNvSpPr>
                <a:spLocks/>
              </p:cNvSpPr>
              <p:nvPr/>
            </p:nvSpPr>
            <p:spPr>
              <a:xfrm rot="15300000">
                <a:off x="5779746" y="1390822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" name="Rounded Rectangle 99"/>
              <p:cNvSpPr>
                <a:spLocks/>
              </p:cNvSpPr>
              <p:nvPr/>
            </p:nvSpPr>
            <p:spPr>
              <a:xfrm rot="2700000">
                <a:off x="5751252" y="164525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" name="Rounded Rectangle 100"/>
              <p:cNvSpPr>
                <a:spLocks/>
              </p:cNvSpPr>
              <p:nvPr/>
            </p:nvSpPr>
            <p:spPr>
              <a:xfrm rot="1200000">
                <a:off x="5931023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2" name="Group 101"/>
            <p:cNvGrpSpPr/>
            <p:nvPr/>
          </p:nvGrpSpPr>
          <p:grpSpPr>
            <a:xfrm rot="5761061" flipH="1">
              <a:off x="5474823" y="1872577"/>
              <a:ext cx="306519" cy="308434"/>
              <a:chOff x="5678504" y="1372822"/>
              <a:chExt cx="306519" cy="308434"/>
            </a:xfrm>
          </p:grpSpPr>
          <p:sp>
            <p:nvSpPr>
              <p:cNvPr id="104" name="Rounded Rectangle 103"/>
              <p:cNvSpPr>
                <a:spLocks/>
              </p:cNvSpPr>
              <p:nvPr/>
            </p:nvSpPr>
            <p:spPr>
              <a:xfrm rot="3360000">
                <a:off x="5660504" y="156517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Rounded Rectangle 104"/>
              <p:cNvSpPr>
                <a:spLocks/>
              </p:cNvSpPr>
              <p:nvPr/>
            </p:nvSpPr>
            <p:spPr>
              <a:xfrm rot="17160000">
                <a:off x="5688051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Rounded Rectangle 106"/>
              <p:cNvSpPr>
                <a:spLocks/>
              </p:cNvSpPr>
              <p:nvPr/>
            </p:nvSpPr>
            <p:spPr>
              <a:xfrm rot="5400000">
                <a:off x="5832637" y="1536965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Rounded Rectangle 107"/>
              <p:cNvSpPr>
                <a:spLocks/>
              </p:cNvSpPr>
              <p:nvPr/>
            </p:nvSpPr>
            <p:spPr>
              <a:xfrm rot="15300000">
                <a:off x="5779746" y="1390822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Rounded Rectangle 108"/>
              <p:cNvSpPr>
                <a:spLocks/>
              </p:cNvSpPr>
              <p:nvPr/>
            </p:nvSpPr>
            <p:spPr>
              <a:xfrm rot="2700000">
                <a:off x="5751252" y="1645256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Rounded Rectangle 109"/>
              <p:cNvSpPr>
                <a:spLocks/>
              </p:cNvSpPr>
              <p:nvPr/>
            </p:nvSpPr>
            <p:spPr>
              <a:xfrm rot="1200000">
                <a:off x="5931023" y="1450211"/>
                <a:ext cx="54000" cy="18000"/>
              </a:xfrm>
              <a:prstGeom prst="roundRect">
                <a:avLst/>
              </a:prstGeom>
              <a:solidFill>
                <a:srgbClr val="D4AF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26" name="TextBox 125"/>
          <p:cNvSpPr txBox="1"/>
          <p:nvPr/>
        </p:nvSpPr>
        <p:spPr>
          <a:xfrm>
            <a:off x="2998511" y="78244"/>
            <a:ext cx="2999879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Control and DAQ computer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530731" y="4103702"/>
            <a:ext cx="1296144" cy="70788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 generator</a:t>
            </a:r>
            <a:endParaRPr lang="en-GB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533223" y="4974311"/>
            <a:ext cx="1291160" cy="70788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 amplifier</a:t>
            </a:r>
            <a:endParaRPr lang="en-GB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532426" y="2845385"/>
            <a:ext cx="1292755" cy="1015663"/>
          </a:xfrm>
          <a:prstGeom prst="rect">
            <a:avLst/>
          </a:prstGeom>
          <a:noFill/>
          <a:ln w="19050">
            <a:solidFill>
              <a:srgbClr val="CC99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C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MHz high-pass </a:t>
            </a:r>
            <a:r>
              <a:rPr lang="en-GB" sz="2000" dirty="0">
                <a:solidFill>
                  <a:srgbClr val="CC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000" dirty="0" smtClean="0">
                <a:solidFill>
                  <a:srgbClr val="CC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ilter</a:t>
            </a:r>
            <a:endParaRPr lang="en-GB" sz="2000" dirty="0">
              <a:solidFill>
                <a:srgbClr val="CC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893400" y="939212"/>
            <a:ext cx="3210099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TTL triggering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ystem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179512" y="5943611"/>
            <a:ext cx="1998582" cy="70788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Impedance matching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ircuit</a:t>
            </a:r>
            <a:endParaRPr lang="en-GB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532426" y="1647145"/>
            <a:ext cx="1292754" cy="1015663"/>
          </a:xfrm>
          <a:prstGeom prst="rect">
            <a:avLst/>
          </a:prstGeom>
          <a:noFill/>
          <a:ln w="19050">
            <a:solidFill>
              <a:srgbClr val="CC99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CC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dB </a:t>
            </a:r>
          </a:p>
          <a:p>
            <a:pPr algn="ctr"/>
            <a:r>
              <a:rPr lang="en-GB" sz="2000" dirty="0">
                <a:solidFill>
                  <a:srgbClr val="CC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000" dirty="0" smtClean="0">
                <a:solidFill>
                  <a:srgbClr val="CC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re-amplifier</a:t>
            </a:r>
            <a:endParaRPr lang="en-GB" sz="2000" dirty="0">
              <a:solidFill>
                <a:srgbClr val="CC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6702518" y="4512147"/>
            <a:ext cx="648072" cy="17450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Rounded Rectangle 146"/>
          <p:cNvSpPr/>
          <p:nvPr/>
        </p:nvSpPr>
        <p:spPr>
          <a:xfrm>
            <a:off x="6996891" y="3741442"/>
            <a:ext cx="93874" cy="760255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TextBox 147"/>
          <p:cNvSpPr txBox="1"/>
          <p:nvPr/>
        </p:nvSpPr>
        <p:spPr>
          <a:xfrm>
            <a:off x="7314565" y="4935539"/>
            <a:ext cx="1348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AuNR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doped phantom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3563888" y="3964994"/>
            <a:ext cx="213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HIFU transducer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3155301" y="4747780"/>
            <a:ext cx="1571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Broadband</a:t>
            </a:r>
          </a:p>
          <a:p>
            <a:pPr algn="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etector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4" name="Group 183"/>
          <p:cNvGrpSpPr/>
          <p:nvPr/>
        </p:nvGrpSpPr>
        <p:grpSpPr>
          <a:xfrm>
            <a:off x="8643193" y="4071443"/>
            <a:ext cx="366764" cy="2580054"/>
            <a:chOff x="6418137" y="3933056"/>
            <a:chExt cx="366764" cy="2580054"/>
          </a:xfrm>
        </p:grpSpPr>
        <p:grpSp>
          <p:nvGrpSpPr>
            <p:cNvPr id="55" name="Group 54"/>
            <p:cNvGrpSpPr/>
            <p:nvPr/>
          </p:nvGrpSpPr>
          <p:grpSpPr>
            <a:xfrm>
              <a:off x="6421794" y="3933056"/>
              <a:ext cx="361966" cy="2240829"/>
              <a:chOff x="8362469" y="4190905"/>
              <a:chExt cx="361966" cy="2240829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8364394" y="4190905"/>
                <a:ext cx="360041" cy="709285"/>
                <a:chOff x="4932040" y="404663"/>
                <a:chExt cx="360041" cy="604876"/>
              </a:xfrm>
            </p:grpSpPr>
            <p:sp>
              <p:nvSpPr>
                <p:cNvPr id="32" name="Isosceles Triangle 31"/>
                <p:cNvSpPr/>
                <p:nvPr/>
              </p:nvSpPr>
              <p:spPr>
                <a:xfrm rot="16200000">
                  <a:off x="4953639" y="383065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3" name="Isosceles Triangle 32"/>
                <p:cNvSpPr/>
                <p:nvPr/>
              </p:nvSpPr>
              <p:spPr>
                <a:xfrm rot="16200000">
                  <a:off x="4953638" y="527082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4" name="Isosceles Triangle 33"/>
                <p:cNvSpPr/>
                <p:nvPr/>
              </p:nvSpPr>
              <p:spPr>
                <a:xfrm rot="16200000">
                  <a:off x="4953639" y="671098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6" name="Group 35"/>
              <p:cNvGrpSpPr/>
              <p:nvPr/>
            </p:nvGrpSpPr>
            <p:grpSpPr>
              <a:xfrm>
                <a:off x="8364393" y="4697531"/>
                <a:ext cx="360041" cy="709285"/>
                <a:chOff x="4932040" y="404663"/>
                <a:chExt cx="360041" cy="604876"/>
              </a:xfrm>
            </p:grpSpPr>
            <p:sp>
              <p:nvSpPr>
                <p:cNvPr id="37" name="Isosceles Triangle 36"/>
                <p:cNvSpPr/>
                <p:nvPr/>
              </p:nvSpPr>
              <p:spPr>
                <a:xfrm rot="16200000">
                  <a:off x="4953639" y="383065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" name="Isosceles Triangle 37"/>
                <p:cNvSpPr/>
                <p:nvPr/>
              </p:nvSpPr>
              <p:spPr>
                <a:xfrm rot="16200000">
                  <a:off x="4953638" y="527082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" name="Isosceles Triangle 38"/>
                <p:cNvSpPr/>
                <p:nvPr/>
              </p:nvSpPr>
              <p:spPr>
                <a:xfrm rot="16200000">
                  <a:off x="4953639" y="671098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0" name="Group 39"/>
              <p:cNvGrpSpPr/>
              <p:nvPr/>
            </p:nvGrpSpPr>
            <p:grpSpPr>
              <a:xfrm>
                <a:off x="8362471" y="5195723"/>
                <a:ext cx="360041" cy="709285"/>
                <a:chOff x="4932040" y="404663"/>
                <a:chExt cx="360041" cy="604876"/>
              </a:xfrm>
            </p:grpSpPr>
            <p:sp>
              <p:nvSpPr>
                <p:cNvPr id="41" name="Isosceles Triangle 40"/>
                <p:cNvSpPr/>
                <p:nvPr/>
              </p:nvSpPr>
              <p:spPr>
                <a:xfrm rot="16200000">
                  <a:off x="4953639" y="383065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" name="Isosceles Triangle 41"/>
                <p:cNvSpPr/>
                <p:nvPr/>
              </p:nvSpPr>
              <p:spPr>
                <a:xfrm rot="16200000">
                  <a:off x="4953638" y="527082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" name="Isosceles Triangle 42"/>
                <p:cNvSpPr/>
                <p:nvPr/>
              </p:nvSpPr>
              <p:spPr>
                <a:xfrm rot="16200000">
                  <a:off x="4953639" y="671098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4" name="Group 43"/>
              <p:cNvGrpSpPr/>
              <p:nvPr/>
            </p:nvGrpSpPr>
            <p:grpSpPr>
              <a:xfrm>
                <a:off x="8362469" y="5722449"/>
                <a:ext cx="360041" cy="709285"/>
                <a:chOff x="4932040" y="404663"/>
                <a:chExt cx="360041" cy="604876"/>
              </a:xfrm>
            </p:grpSpPr>
            <p:sp>
              <p:nvSpPr>
                <p:cNvPr id="45" name="Isosceles Triangle 44"/>
                <p:cNvSpPr/>
                <p:nvPr/>
              </p:nvSpPr>
              <p:spPr>
                <a:xfrm rot="16200000">
                  <a:off x="4953639" y="383065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" name="Isosceles Triangle 45"/>
                <p:cNvSpPr/>
                <p:nvPr/>
              </p:nvSpPr>
              <p:spPr>
                <a:xfrm rot="16200000">
                  <a:off x="4953638" y="527082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" name="Isosceles Triangle 46"/>
                <p:cNvSpPr/>
                <p:nvPr/>
              </p:nvSpPr>
              <p:spPr>
                <a:xfrm rot="16200000">
                  <a:off x="4953639" y="671098"/>
                  <a:ext cx="316843" cy="360040"/>
                </a:xfrm>
                <a:prstGeom prst="triangl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181" name="Isosceles Triangle 180"/>
            <p:cNvSpPr/>
            <p:nvPr/>
          </p:nvSpPr>
          <p:spPr>
            <a:xfrm rot="16200000">
              <a:off x="6412390" y="5809572"/>
              <a:ext cx="371534" cy="360040"/>
            </a:xfrm>
            <a:prstGeom prst="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Isosceles Triangle 181"/>
            <p:cNvSpPr/>
            <p:nvPr/>
          </p:nvSpPr>
          <p:spPr>
            <a:xfrm rot="16200000">
              <a:off x="6419113" y="5978448"/>
              <a:ext cx="371534" cy="360040"/>
            </a:xfrm>
            <a:prstGeom prst="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" name="Isosceles Triangle 182"/>
            <p:cNvSpPr/>
            <p:nvPr/>
          </p:nvSpPr>
          <p:spPr>
            <a:xfrm rot="16200000">
              <a:off x="6419114" y="6147323"/>
              <a:ext cx="371534" cy="360040"/>
            </a:xfrm>
            <a:prstGeom prst="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1" name="Group 190"/>
          <p:cNvGrpSpPr/>
          <p:nvPr/>
        </p:nvGrpSpPr>
        <p:grpSpPr>
          <a:xfrm rot="2767631">
            <a:off x="5594880" y="4508964"/>
            <a:ext cx="1126473" cy="351765"/>
            <a:chOff x="3440522" y="2913894"/>
            <a:chExt cx="1126473" cy="351765"/>
          </a:xfrm>
        </p:grpSpPr>
        <p:sp>
          <p:nvSpPr>
            <p:cNvPr id="188" name="Isosceles Triangle 187"/>
            <p:cNvSpPr/>
            <p:nvPr/>
          </p:nvSpPr>
          <p:spPr>
            <a:xfrm rot="16200000">
              <a:off x="4095674" y="2794338"/>
              <a:ext cx="351765" cy="590877"/>
            </a:xfrm>
            <a:prstGeom prst="triangle">
              <a:avLst/>
            </a:prstGeom>
            <a:solidFill>
              <a:srgbClr val="A500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Rounded Rectangle 189"/>
            <p:cNvSpPr/>
            <p:nvPr/>
          </p:nvSpPr>
          <p:spPr>
            <a:xfrm>
              <a:off x="3810438" y="3066440"/>
              <a:ext cx="217516" cy="45719"/>
            </a:xfrm>
            <a:prstGeom prst="roundRect">
              <a:avLst/>
            </a:prstGeom>
            <a:solidFill>
              <a:srgbClr val="333333"/>
            </a:solidFill>
            <a:ln>
              <a:solidFill>
                <a:srgbClr val="2828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Rounded Rectangle 188"/>
            <p:cNvSpPr/>
            <p:nvPr/>
          </p:nvSpPr>
          <p:spPr>
            <a:xfrm>
              <a:off x="3440522" y="3014263"/>
              <a:ext cx="432048" cy="145417"/>
            </a:xfrm>
            <a:prstGeom prst="roundRect">
              <a:avLst/>
            </a:prstGeom>
            <a:solidFill>
              <a:srgbClr val="333333"/>
            </a:solidFill>
            <a:ln>
              <a:solidFill>
                <a:srgbClr val="2828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01" name="Straight Connector 200"/>
          <p:cNvCxnSpPr>
            <a:stCxn id="126" idx="2"/>
            <a:endCxn id="130" idx="0"/>
          </p:cNvCxnSpPr>
          <p:nvPr/>
        </p:nvCxnSpPr>
        <p:spPr>
          <a:xfrm flipH="1">
            <a:off x="4498450" y="786130"/>
            <a:ext cx="1" cy="1530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TextBox 209"/>
          <p:cNvSpPr txBox="1"/>
          <p:nvPr/>
        </p:nvSpPr>
        <p:spPr>
          <a:xfrm>
            <a:off x="5798434" y="3651309"/>
            <a:ext cx="10643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Optical fibre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4788024" y="6453336"/>
            <a:ext cx="3217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Degassed filtered water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7491393" y="3927839"/>
            <a:ext cx="18112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Acoustic absorber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ounded Rectangle 139"/>
          <p:cNvSpPr/>
          <p:nvPr/>
        </p:nvSpPr>
        <p:spPr>
          <a:xfrm>
            <a:off x="5688168" y="1940558"/>
            <a:ext cx="396000" cy="6773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ounded Rectangle 140"/>
          <p:cNvSpPr/>
          <p:nvPr/>
        </p:nvSpPr>
        <p:spPr>
          <a:xfrm>
            <a:off x="3344805" y="3005030"/>
            <a:ext cx="1044000" cy="67736"/>
          </a:xfrm>
          <a:prstGeom prst="round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Rounded Rectangle 141"/>
          <p:cNvSpPr/>
          <p:nvPr/>
        </p:nvSpPr>
        <p:spPr>
          <a:xfrm rot="5400000">
            <a:off x="2935920" y="2581311"/>
            <a:ext cx="888634" cy="71008"/>
          </a:xfrm>
          <a:prstGeom prst="round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Rounded Rectangle 142"/>
          <p:cNvSpPr/>
          <p:nvPr/>
        </p:nvSpPr>
        <p:spPr>
          <a:xfrm>
            <a:off x="3302470" y="2178177"/>
            <a:ext cx="396000" cy="67736"/>
          </a:xfrm>
          <a:prstGeom prst="round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4" name="Picture 14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00000" flipH="1">
            <a:off x="3276987" y="2002240"/>
            <a:ext cx="135636" cy="368809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00000" flipH="1" flipV="1">
            <a:off x="3276988" y="2892946"/>
            <a:ext cx="135636" cy="368809"/>
          </a:xfrm>
          <a:prstGeom prst="rect">
            <a:avLst/>
          </a:prstGeom>
        </p:spPr>
      </p:pic>
      <p:sp>
        <p:nvSpPr>
          <p:cNvPr id="151" name="Rounded Rectangle 150"/>
          <p:cNvSpPr/>
          <p:nvPr/>
        </p:nvSpPr>
        <p:spPr>
          <a:xfrm>
            <a:off x="3668797" y="1484786"/>
            <a:ext cx="2088232" cy="104701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Tuneable OPO (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680-980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Rounded Rectangle 151"/>
          <p:cNvSpPr/>
          <p:nvPr/>
        </p:nvSpPr>
        <p:spPr>
          <a:xfrm>
            <a:off x="6043956" y="1484784"/>
            <a:ext cx="2920532" cy="104701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532 nm Pump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Laser</a:t>
            </a:r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Rounded Rectangle 152"/>
          <p:cNvSpPr/>
          <p:nvPr/>
        </p:nvSpPr>
        <p:spPr>
          <a:xfrm>
            <a:off x="5172573" y="3015413"/>
            <a:ext cx="288000" cy="45719"/>
          </a:xfrm>
          <a:prstGeom prst="round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Isosceles Triangle 153"/>
          <p:cNvSpPr/>
          <p:nvPr/>
        </p:nvSpPr>
        <p:spPr>
          <a:xfrm rot="16200000" flipH="1">
            <a:off x="4937590" y="2906859"/>
            <a:ext cx="68400" cy="259200"/>
          </a:xfrm>
          <a:prstGeom prst="triangle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Isosceles Triangle 154"/>
          <p:cNvSpPr/>
          <p:nvPr/>
        </p:nvSpPr>
        <p:spPr>
          <a:xfrm rot="5400000">
            <a:off x="4613867" y="2778787"/>
            <a:ext cx="68992" cy="518972"/>
          </a:xfrm>
          <a:prstGeom prst="triangle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6" name="Picture 15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636"/>
          <a:stretch/>
        </p:blipFill>
        <p:spPr>
          <a:xfrm>
            <a:off x="5448529" y="2786811"/>
            <a:ext cx="217494" cy="502921"/>
          </a:xfrm>
          <a:prstGeom prst="rect">
            <a:avLst/>
          </a:prstGeom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874" y="2890307"/>
            <a:ext cx="117348" cy="297181"/>
          </a:xfrm>
          <a:prstGeom prst="rect">
            <a:avLst/>
          </a:prstGeom>
        </p:spPr>
      </p:pic>
      <p:cxnSp>
        <p:nvCxnSpPr>
          <p:cNvPr id="13" name="Elbow Connector 12"/>
          <p:cNvCxnSpPr>
            <a:stCxn id="131" idx="3"/>
          </p:cNvCxnSpPr>
          <p:nvPr/>
        </p:nvCxnSpPr>
        <p:spPr>
          <a:xfrm flipV="1">
            <a:off x="2178094" y="6017510"/>
            <a:ext cx="2664096" cy="280044"/>
          </a:xfrm>
          <a:prstGeom prst="bentConnector3">
            <a:avLst/>
          </a:prstGeom>
          <a:ln w="3810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8" name="Picture 15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520" y="2890307"/>
            <a:ext cx="117348" cy="297181"/>
          </a:xfrm>
          <a:prstGeom prst="rect">
            <a:avLst/>
          </a:prstGeom>
        </p:spPr>
      </p:pic>
      <p:cxnSp>
        <p:nvCxnSpPr>
          <p:cNvPr id="15" name="Elbow Connector 14"/>
          <p:cNvCxnSpPr>
            <a:stCxn id="156" idx="3"/>
            <a:endCxn id="189" idx="1"/>
          </p:cNvCxnSpPr>
          <p:nvPr/>
        </p:nvCxnSpPr>
        <p:spPr>
          <a:xfrm>
            <a:off x="5666023" y="3038272"/>
            <a:ext cx="103759" cy="1238604"/>
          </a:xfrm>
          <a:prstGeom prst="bentConnector2">
            <a:avLst/>
          </a:prstGeom>
          <a:ln w="19050">
            <a:solidFill>
              <a:srgbClr val="33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78803" y="4811588"/>
            <a:ext cx="0" cy="162723"/>
          </a:xfrm>
          <a:prstGeom prst="line">
            <a:avLst/>
          </a:prstGeom>
          <a:ln w="28575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178803" y="5682197"/>
            <a:ext cx="0" cy="261414"/>
          </a:xfrm>
          <a:prstGeom prst="line">
            <a:avLst/>
          </a:prstGeom>
          <a:ln w="28575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29" idx="3"/>
          </p:cNvCxnSpPr>
          <p:nvPr/>
        </p:nvCxnSpPr>
        <p:spPr>
          <a:xfrm>
            <a:off x="1825181" y="3353217"/>
            <a:ext cx="2875263" cy="2059343"/>
          </a:xfrm>
          <a:prstGeom prst="bentConnector3">
            <a:avLst>
              <a:gd name="adj1" fmla="val 50000"/>
            </a:avLst>
          </a:prstGeom>
          <a:ln w="28575">
            <a:solidFill>
              <a:srgbClr val="CC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1178803" y="2662808"/>
            <a:ext cx="1" cy="182577"/>
          </a:xfrm>
          <a:prstGeom prst="line">
            <a:avLst/>
          </a:prstGeom>
          <a:ln w="28575">
            <a:solidFill>
              <a:srgbClr val="CC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132" idx="0"/>
            <a:endCxn id="126" idx="1"/>
          </p:cNvCxnSpPr>
          <p:nvPr/>
        </p:nvCxnSpPr>
        <p:spPr>
          <a:xfrm rot="5400000" flipH="1" flipV="1">
            <a:off x="1481178" y="129812"/>
            <a:ext cx="1214958" cy="1819708"/>
          </a:xfrm>
          <a:prstGeom prst="bentConnector2">
            <a:avLst/>
          </a:prstGeom>
          <a:ln w="28575">
            <a:solidFill>
              <a:srgbClr val="CC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30" idx="1"/>
            <a:endCxn id="127" idx="1"/>
          </p:cNvCxnSpPr>
          <p:nvPr/>
        </p:nvCxnSpPr>
        <p:spPr>
          <a:xfrm rot="10800000" flipV="1">
            <a:off x="530732" y="1139267"/>
            <a:ext cx="2362669" cy="3318378"/>
          </a:xfrm>
          <a:prstGeom prst="bentConnector3">
            <a:avLst>
              <a:gd name="adj1" fmla="val 10967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30" idx="3"/>
            <a:endCxn id="152" idx="0"/>
          </p:cNvCxnSpPr>
          <p:nvPr/>
        </p:nvCxnSpPr>
        <p:spPr>
          <a:xfrm>
            <a:off x="6103499" y="1139267"/>
            <a:ext cx="1400723" cy="345517"/>
          </a:xfrm>
          <a:prstGeom prst="bentConnector2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02"/>
          <p:cNvCxnSpPr>
            <a:stCxn id="126" idx="3"/>
            <a:endCxn id="133" idx="3"/>
          </p:cNvCxnSpPr>
          <p:nvPr/>
        </p:nvCxnSpPr>
        <p:spPr>
          <a:xfrm>
            <a:off x="5998390" y="432187"/>
            <a:ext cx="2978849" cy="2849022"/>
          </a:xfrm>
          <a:prstGeom prst="bentConnector3">
            <a:avLst>
              <a:gd name="adj1" fmla="val 10227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oon 8"/>
          <p:cNvSpPr>
            <a:spLocks noChangeAspect="1"/>
          </p:cNvSpPr>
          <p:nvPr/>
        </p:nvSpPr>
        <p:spPr>
          <a:xfrm>
            <a:off x="4715105" y="4359475"/>
            <a:ext cx="403237" cy="2066630"/>
          </a:xfrm>
          <a:prstGeom prst="moon">
            <a:avLst>
              <a:gd name="adj" fmla="val 72085"/>
            </a:avLst>
          </a:prstGeom>
          <a:solidFill>
            <a:srgbClr val="7F7F7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4691350" y="5212770"/>
            <a:ext cx="350899" cy="360040"/>
          </a:xfrm>
          <a:custGeom>
            <a:avLst/>
            <a:gdLst>
              <a:gd name="connsiteX0" fmla="*/ 0 w 335087"/>
              <a:gd name="connsiteY0" fmla="*/ 0 h 360040"/>
              <a:gd name="connsiteX1" fmla="*/ 335087 w 335087"/>
              <a:gd name="connsiteY1" fmla="*/ 0 h 360040"/>
              <a:gd name="connsiteX2" fmla="*/ 335087 w 335087"/>
              <a:gd name="connsiteY2" fmla="*/ 360040 h 360040"/>
              <a:gd name="connsiteX3" fmla="*/ 0 w 335087"/>
              <a:gd name="connsiteY3" fmla="*/ 360040 h 360040"/>
              <a:gd name="connsiteX4" fmla="*/ 0 w 335087"/>
              <a:gd name="connsiteY4" fmla="*/ 0 h 360040"/>
              <a:gd name="connsiteX0" fmla="*/ 0 w 335087"/>
              <a:gd name="connsiteY0" fmla="*/ 0 h 360040"/>
              <a:gd name="connsiteX1" fmla="*/ 335087 w 335087"/>
              <a:gd name="connsiteY1" fmla="*/ 0 h 360040"/>
              <a:gd name="connsiteX2" fmla="*/ 335087 w 335087"/>
              <a:gd name="connsiteY2" fmla="*/ 360040 h 360040"/>
              <a:gd name="connsiteX3" fmla="*/ 0 w 335087"/>
              <a:gd name="connsiteY3" fmla="*/ 360040 h 360040"/>
              <a:gd name="connsiteX4" fmla="*/ 0 w 335087"/>
              <a:gd name="connsiteY4" fmla="*/ 0 h 360040"/>
              <a:gd name="connsiteX0" fmla="*/ 0 w 335087"/>
              <a:gd name="connsiteY0" fmla="*/ 0 h 360040"/>
              <a:gd name="connsiteX1" fmla="*/ 335087 w 335087"/>
              <a:gd name="connsiteY1" fmla="*/ 0 h 360040"/>
              <a:gd name="connsiteX2" fmla="*/ 335087 w 335087"/>
              <a:gd name="connsiteY2" fmla="*/ 360040 h 360040"/>
              <a:gd name="connsiteX3" fmla="*/ 0 w 335087"/>
              <a:gd name="connsiteY3" fmla="*/ 360040 h 360040"/>
              <a:gd name="connsiteX4" fmla="*/ 0 w 335087"/>
              <a:gd name="connsiteY4" fmla="*/ 0 h 360040"/>
              <a:gd name="connsiteX0" fmla="*/ 0 w 335087"/>
              <a:gd name="connsiteY0" fmla="*/ 0 h 360040"/>
              <a:gd name="connsiteX1" fmla="*/ 335087 w 335087"/>
              <a:gd name="connsiteY1" fmla="*/ 0 h 360040"/>
              <a:gd name="connsiteX2" fmla="*/ 335087 w 335087"/>
              <a:gd name="connsiteY2" fmla="*/ 360040 h 360040"/>
              <a:gd name="connsiteX3" fmla="*/ 0 w 335087"/>
              <a:gd name="connsiteY3" fmla="*/ 360040 h 360040"/>
              <a:gd name="connsiteX4" fmla="*/ 0 w 335087"/>
              <a:gd name="connsiteY4" fmla="*/ 0 h 360040"/>
              <a:gd name="connsiteX0" fmla="*/ 0 w 335087"/>
              <a:gd name="connsiteY0" fmla="*/ 0 h 360040"/>
              <a:gd name="connsiteX1" fmla="*/ 335087 w 335087"/>
              <a:gd name="connsiteY1" fmla="*/ 0 h 360040"/>
              <a:gd name="connsiteX2" fmla="*/ 335087 w 335087"/>
              <a:gd name="connsiteY2" fmla="*/ 360040 h 360040"/>
              <a:gd name="connsiteX3" fmla="*/ 0 w 335087"/>
              <a:gd name="connsiteY3" fmla="*/ 360040 h 360040"/>
              <a:gd name="connsiteX4" fmla="*/ 0 w 335087"/>
              <a:gd name="connsiteY4" fmla="*/ 0 h 360040"/>
              <a:gd name="connsiteX0" fmla="*/ 0 w 335087"/>
              <a:gd name="connsiteY0" fmla="*/ 0 h 360040"/>
              <a:gd name="connsiteX1" fmla="*/ 335087 w 335087"/>
              <a:gd name="connsiteY1" fmla="*/ 0 h 360040"/>
              <a:gd name="connsiteX2" fmla="*/ 335087 w 335087"/>
              <a:gd name="connsiteY2" fmla="*/ 360040 h 360040"/>
              <a:gd name="connsiteX3" fmla="*/ 0 w 335087"/>
              <a:gd name="connsiteY3" fmla="*/ 360040 h 360040"/>
              <a:gd name="connsiteX4" fmla="*/ 0 w 335087"/>
              <a:gd name="connsiteY4" fmla="*/ 0 h 360040"/>
              <a:gd name="connsiteX0" fmla="*/ 0 w 335087"/>
              <a:gd name="connsiteY0" fmla="*/ 0 h 360040"/>
              <a:gd name="connsiteX1" fmla="*/ 335087 w 335087"/>
              <a:gd name="connsiteY1" fmla="*/ 0 h 360040"/>
              <a:gd name="connsiteX2" fmla="*/ 335087 w 335087"/>
              <a:gd name="connsiteY2" fmla="*/ 360040 h 360040"/>
              <a:gd name="connsiteX3" fmla="*/ 0 w 335087"/>
              <a:gd name="connsiteY3" fmla="*/ 360040 h 360040"/>
              <a:gd name="connsiteX4" fmla="*/ 0 w 335087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087" h="360040">
                <a:moveTo>
                  <a:pt x="0" y="0"/>
                </a:moveTo>
                <a:lnTo>
                  <a:pt x="335087" y="0"/>
                </a:lnTo>
                <a:cubicBezTo>
                  <a:pt x="291398" y="130016"/>
                  <a:pt x="300923" y="245738"/>
                  <a:pt x="335087" y="360040"/>
                </a:cubicBez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CC99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TextBox 132"/>
          <p:cNvSpPr txBox="1"/>
          <p:nvPr/>
        </p:nvSpPr>
        <p:spPr>
          <a:xfrm>
            <a:off x="6948264" y="2773377"/>
            <a:ext cx="2028975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3-axis CNC positioning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ystem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7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293</TotalTime>
  <Words>49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2007Blank</vt:lpstr>
      <vt:lpstr>PowerPoint Presentation</vt:lpstr>
    </vt:vector>
  </TitlesOfParts>
  <Company>University of Leeds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Mclaughlan</dc:creator>
  <cp:lastModifiedBy>James Mclaughlan</cp:lastModifiedBy>
  <cp:revision>19</cp:revision>
  <dcterms:created xsi:type="dcterms:W3CDTF">2017-06-14T10:57:53Z</dcterms:created>
  <dcterms:modified xsi:type="dcterms:W3CDTF">2018-02-14T16:32:01Z</dcterms:modified>
</cp:coreProperties>
</file>