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84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94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5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30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01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85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77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8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5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0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2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F033-4E43-46BE-9F05-791C7DAF9AE9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C30E-DF02-47B1-AD97-5261C956E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5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5000300-5E00-4350-94B0-BA11BC8FC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4" t="770" r="33908" b="-821"/>
          <a:stretch/>
        </p:blipFill>
        <p:spPr>
          <a:xfrm>
            <a:off x="224790" y="708275"/>
            <a:ext cx="9477614" cy="5435918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46F93B3-0FE8-4488-869D-83F806B19B8C}"/>
              </a:ext>
            </a:extLst>
          </p:cNvPr>
          <p:cNvSpPr/>
          <p:nvPr/>
        </p:nvSpPr>
        <p:spPr>
          <a:xfrm>
            <a:off x="137160" y="3253355"/>
            <a:ext cx="4343400" cy="198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23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484C96-CCC7-49D3-BBC0-DD3D87DE1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4" t="4145" r="45064" b="1722"/>
          <a:stretch/>
        </p:blipFill>
        <p:spPr>
          <a:xfrm>
            <a:off x="787465" y="112303"/>
            <a:ext cx="8275512" cy="674569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AC80C9A-58CB-480F-A547-EB561E54F90C}"/>
              </a:ext>
            </a:extLst>
          </p:cNvPr>
          <p:cNvSpPr/>
          <p:nvPr/>
        </p:nvSpPr>
        <p:spPr>
          <a:xfrm>
            <a:off x="949220" y="2882096"/>
            <a:ext cx="2766253" cy="3437682"/>
          </a:xfrm>
          <a:prstGeom prst="roundRect">
            <a:avLst>
              <a:gd name="adj" fmla="val 66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CF0B150-9F6E-4FCF-B2BF-250C73A36D5A}"/>
              </a:ext>
            </a:extLst>
          </p:cNvPr>
          <p:cNvSpPr/>
          <p:nvPr/>
        </p:nvSpPr>
        <p:spPr>
          <a:xfrm>
            <a:off x="3715473" y="2882096"/>
            <a:ext cx="787079" cy="3437682"/>
          </a:xfrm>
          <a:prstGeom prst="roundRect">
            <a:avLst>
              <a:gd name="adj" fmla="val 66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E055D1-0B0B-4C70-BDE6-04F1080FF86B}"/>
              </a:ext>
            </a:extLst>
          </p:cNvPr>
          <p:cNvSpPr txBox="1"/>
          <p:nvPr/>
        </p:nvSpPr>
        <p:spPr>
          <a:xfrm>
            <a:off x="868680" y="288209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+mj-lt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+mj-lt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+mj-lt"/>
              </a:rPr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487AD1-BB02-42C3-AA88-DED12A667232}"/>
              </a:ext>
            </a:extLst>
          </p:cNvPr>
          <p:cNvSpPr txBox="1"/>
          <p:nvPr/>
        </p:nvSpPr>
        <p:spPr>
          <a:xfrm>
            <a:off x="3958813" y="288209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+mj-lt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+mj-lt"/>
              </a:rPr>
              <a:t>2</a:t>
            </a:r>
            <a:r>
              <a:rPr kumimoji="1" lang="ja-JP" altLang="en-US" b="1" dirty="0">
                <a:solidFill>
                  <a:srgbClr val="FF0000"/>
                </a:solidFill>
                <a:latin typeface="+mj-lt"/>
              </a:rPr>
              <a:t>）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04F9414-575D-454A-8F42-4333C7F3A49B}"/>
              </a:ext>
            </a:extLst>
          </p:cNvPr>
          <p:cNvSpPr/>
          <p:nvPr/>
        </p:nvSpPr>
        <p:spPr>
          <a:xfrm>
            <a:off x="8275898" y="1174185"/>
            <a:ext cx="787079" cy="188271"/>
          </a:xfrm>
          <a:prstGeom prst="roundRect">
            <a:avLst>
              <a:gd name="adj" fmla="val 66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B67D0F-EE88-47FB-A91F-AC1ADA4F02AE}"/>
              </a:ext>
            </a:extLst>
          </p:cNvPr>
          <p:cNvSpPr txBox="1"/>
          <p:nvPr/>
        </p:nvSpPr>
        <p:spPr>
          <a:xfrm>
            <a:off x="8395964" y="84243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+mj-lt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+mj-lt"/>
              </a:rPr>
              <a:t>3</a:t>
            </a:r>
            <a:r>
              <a:rPr kumimoji="1" lang="ja-JP" altLang="en-US" b="1" dirty="0">
                <a:solidFill>
                  <a:srgbClr val="FF0000"/>
                </a:solidFill>
                <a:latin typeface="+mj-lt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7399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B62B00E-7552-438A-AC23-378D05057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15" t="12338" r="44523" b="2739"/>
          <a:stretch/>
        </p:blipFill>
        <p:spPr>
          <a:xfrm>
            <a:off x="438912" y="237261"/>
            <a:ext cx="8805672" cy="6355563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B4A2899-C8B1-4D82-905A-8532623C4136}"/>
              </a:ext>
            </a:extLst>
          </p:cNvPr>
          <p:cNvSpPr/>
          <p:nvPr/>
        </p:nvSpPr>
        <p:spPr>
          <a:xfrm rot="5400000">
            <a:off x="6406819" y="501647"/>
            <a:ext cx="787079" cy="4668999"/>
          </a:xfrm>
          <a:prstGeom prst="roundRect">
            <a:avLst>
              <a:gd name="adj" fmla="val 66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16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ll_S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l_S2.potx" id="{9765081A-7B93-4FD3-A77A-F91EB79A3064}" vid="{DE9D986B-8D80-4CD8-BF63-234E0E5E6A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Dell_S2</Template>
  <TotalTime>21</TotalTime>
  <Words>9</Words>
  <Application>Microsoft Office PowerPoint</Application>
  <PresentationFormat>A4 210 x 297 mm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ＭＳ Ｐゴシック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Masa_Shintani</dc:creator>
  <cp:lastModifiedBy>Masa_Shintani</cp:lastModifiedBy>
  <cp:revision>6</cp:revision>
  <dcterms:created xsi:type="dcterms:W3CDTF">2018-06-04T08:40:07Z</dcterms:created>
  <dcterms:modified xsi:type="dcterms:W3CDTF">2018-06-18T12:49:41Z</dcterms:modified>
</cp:coreProperties>
</file>