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2" y="-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589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78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292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072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14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72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42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148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97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41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269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="" xmlns:a16="http://schemas.microsoft.com/office/drawing/2014/main" id="{C8B4FDEF-727A-4466-9F92-E82C00A9A3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5297" r="14534" b="-171"/>
          <a:stretch/>
        </p:blipFill>
        <p:spPr>
          <a:xfrm>
            <a:off x="4209533" y="1492154"/>
            <a:ext cx="3465791" cy="3312590"/>
          </a:xfrm>
          <a:prstGeom prst="rect">
            <a:avLst/>
          </a:prstGeom>
        </p:spPr>
      </p:pic>
      <p:cxnSp>
        <p:nvCxnSpPr>
          <p:cNvPr id="24" name="直線コネクタ 23"/>
          <p:cNvCxnSpPr/>
          <p:nvPr/>
        </p:nvCxnSpPr>
        <p:spPr>
          <a:xfrm flipV="1">
            <a:off x="4322465" y="4623919"/>
            <a:ext cx="391886" cy="1005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下矢印 30"/>
          <p:cNvSpPr/>
          <p:nvPr/>
        </p:nvSpPr>
        <p:spPr>
          <a:xfrm rot="2396014">
            <a:off x="6769295" y="3532290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612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スライド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tof-user</dc:creator>
  <cp:lastModifiedBy>Labouser</cp:lastModifiedBy>
  <cp:revision>21</cp:revision>
  <dcterms:created xsi:type="dcterms:W3CDTF">2018-07-20T07:31:18Z</dcterms:created>
  <dcterms:modified xsi:type="dcterms:W3CDTF">2018-12-01T22:55:12Z</dcterms:modified>
</cp:coreProperties>
</file>