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02" y="-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589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978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292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072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14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72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142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148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3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097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418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269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2" cstate="print"/>
          <a:srcRect l="19419" r="19419"/>
          <a:stretch>
            <a:fillRect/>
          </a:stretch>
        </p:blipFill>
        <p:spPr bwMode="auto">
          <a:xfrm>
            <a:off x="737031" y="1724498"/>
            <a:ext cx="3500919" cy="310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 l="19536" r="19536"/>
          <a:stretch>
            <a:fillRect/>
          </a:stretch>
        </p:blipFill>
        <p:spPr bwMode="auto">
          <a:xfrm>
            <a:off x="8047575" y="1728316"/>
            <a:ext cx="3477795" cy="308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 l="19361" r="19361"/>
          <a:stretch>
            <a:fillRect/>
          </a:stretch>
        </p:blipFill>
        <p:spPr bwMode="auto">
          <a:xfrm>
            <a:off x="4405126" y="1738171"/>
            <a:ext cx="3503618" cy="309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直線コネクタ 22"/>
          <p:cNvCxnSpPr/>
          <p:nvPr/>
        </p:nvCxnSpPr>
        <p:spPr>
          <a:xfrm flipV="1">
            <a:off x="895976" y="4603821"/>
            <a:ext cx="391886" cy="1005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4585396" y="4605496"/>
            <a:ext cx="391886" cy="1005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8222900" y="4635641"/>
            <a:ext cx="391886" cy="1005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下矢印 3"/>
          <p:cNvSpPr/>
          <p:nvPr/>
        </p:nvSpPr>
        <p:spPr>
          <a:xfrm rot="2396014">
            <a:off x="3378814" y="3691807"/>
            <a:ext cx="164046" cy="294619"/>
          </a:xfrm>
          <a:prstGeom prst="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 rot="2396014">
            <a:off x="7061813" y="3704508"/>
            <a:ext cx="164046" cy="294619"/>
          </a:xfrm>
          <a:prstGeom prst="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2396014">
            <a:off x="10732114" y="3768007"/>
            <a:ext cx="164046" cy="294619"/>
          </a:xfrm>
          <a:prstGeom prst="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6126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Theme</vt:lpstr>
      <vt:lpstr>スライド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tof-user</dc:creator>
  <cp:lastModifiedBy>Labouser</cp:lastModifiedBy>
  <cp:revision>21</cp:revision>
  <dcterms:created xsi:type="dcterms:W3CDTF">2018-07-20T07:31:18Z</dcterms:created>
  <dcterms:modified xsi:type="dcterms:W3CDTF">2018-12-01T22:56:44Z</dcterms:modified>
</cp:coreProperties>
</file>