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95" d="100"/>
          <a:sy n="95" d="100"/>
        </p:scale>
        <p:origin x="-102" y="-9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45892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978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52923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90722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2141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55724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1423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1485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349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40978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24183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E3E23-27C9-416C-BAF3-3DD471CD370D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726D0-E220-4AB9-B7EE-6BBCE9558736}" type="slidenum">
              <a:rPr lang="en-US" smtClean="0"/>
              <a:pPr/>
              <a:t>&lt;#&gt;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2696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/>
          <p:cNvGrpSpPr>
            <a:grpSpLocks noChangeAspect="1"/>
          </p:cNvGrpSpPr>
          <p:nvPr/>
        </p:nvGrpSpPr>
        <p:grpSpPr>
          <a:xfrm>
            <a:off x="2474686" y="1474317"/>
            <a:ext cx="7530034" cy="3539770"/>
            <a:chOff x="840151" y="907220"/>
            <a:chExt cx="11427889" cy="5372099"/>
          </a:xfrm>
        </p:grpSpPr>
        <p:pic>
          <p:nvPicPr>
            <p:cNvPr id="6" name="図 5"/>
            <p:cNvPicPr>
              <a:picLocks noChangeAspect="1"/>
            </p:cNvPicPr>
            <p:nvPr/>
          </p:nvPicPr>
          <p:blipFill>
            <a:blip r:embed="rId2" cstate="print"/>
            <a:srcRect l="1718" r="2291"/>
            <a:stretch>
              <a:fillRect/>
            </a:stretch>
          </p:blipFill>
          <p:spPr>
            <a:xfrm>
              <a:off x="840151" y="907220"/>
              <a:ext cx="5343850" cy="5018739"/>
            </a:xfrm>
            <a:prstGeom prst="rect">
              <a:avLst/>
            </a:prstGeom>
          </p:spPr>
        </p:pic>
        <p:pic>
          <p:nvPicPr>
            <p:cNvPr id="7" name="図 6"/>
            <p:cNvPicPr>
              <a:picLocks noChangeAspect="1"/>
            </p:cNvPicPr>
            <p:nvPr/>
          </p:nvPicPr>
          <p:blipFill rotWithShape="1">
            <a:blip r:embed="rId3" cstate="print"/>
            <a:srcRect t="-221" r="14540" b="-1"/>
            <a:stretch/>
          </p:blipFill>
          <p:spPr>
            <a:xfrm>
              <a:off x="7117554" y="907220"/>
              <a:ext cx="5150486" cy="5372099"/>
            </a:xfrm>
            <a:prstGeom prst="rect">
              <a:avLst/>
            </a:prstGeom>
          </p:spPr>
        </p:pic>
      </p:grpSp>
      <p:cxnSp>
        <p:nvCxnSpPr>
          <p:cNvPr id="14" name="直線コネクタ 13"/>
          <p:cNvCxnSpPr/>
          <p:nvPr/>
        </p:nvCxnSpPr>
        <p:spPr>
          <a:xfrm flipV="1">
            <a:off x="2512087" y="4592098"/>
            <a:ext cx="391886" cy="10051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下矢印 29"/>
          <p:cNvSpPr/>
          <p:nvPr/>
        </p:nvSpPr>
        <p:spPr>
          <a:xfrm rot="2396014">
            <a:off x="5127227" y="3459299"/>
            <a:ext cx="164046" cy="294619"/>
          </a:xfrm>
          <a:prstGeom prst="down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下矢印 30"/>
          <p:cNvSpPr/>
          <p:nvPr/>
        </p:nvSpPr>
        <p:spPr>
          <a:xfrm rot="2396014">
            <a:off x="10617814" y="2266197"/>
            <a:ext cx="164046" cy="294619"/>
          </a:xfrm>
          <a:prstGeom prst="down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46126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6751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Theme</vt:lpstr>
      <vt:lpstr>スライド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tof-user</dc:creator>
  <cp:lastModifiedBy>Labouser</cp:lastModifiedBy>
  <cp:revision>21</cp:revision>
  <dcterms:created xsi:type="dcterms:W3CDTF">2018-07-20T07:31:18Z</dcterms:created>
  <dcterms:modified xsi:type="dcterms:W3CDTF">2018-12-01T22:53:32Z</dcterms:modified>
</cp:coreProperties>
</file>