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-49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19986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35602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54749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77457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82084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2257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98364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32945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3324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87867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47125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330F1-208D-4B67-962B-4DA2C071F0E2}" type="datetimeFigureOut">
              <a:rPr lang="zh-TW" altLang="en-US" smtClean="0"/>
              <a:pPr/>
              <a:t>2018/2/6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0BC53-6974-447A-B6BB-E4CBD6E187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65934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16" y="293438"/>
            <a:ext cx="11795430" cy="415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" name="文字方塊 70"/>
          <p:cNvSpPr txBox="1"/>
          <p:nvPr/>
        </p:nvSpPr>
        <p:spPr>
          <a:xfrm>
            <a:off x="795133" y="212063"/>
            <a:ext cx="59634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3600" b="1" dirty="0" smtClean="0">
                <a:ea typeface="Arial Unicode MS" pitchFamily="34" charset="-120"/>
                <a:cs typeface="Arial Unicode MS" pitchFamily="34" charset="-120"/>
              </a:rPr>
              <a:t>A</a:t>
            </a:r>
            <a:endParaRPr lang="zh-TW" altLang="en-US" sz="3600" b="1" dirty="0"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6394105" y="205439"/>
            <a:ext cx="59634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3600" b="1" dirty="0" smtClean="0">
                <a:ea typeface="Arial Unicode MS" pitchFamily="34" charset="-120"/>
                <a:cs typeface="Arial Unicode MS" pitchFamily="34" charset="-120"/>
              </a:rPr>
              <a:t>B</a:t>
            </a:r>
            <a:endParaRPr lang="zh-TW" altLang="en-US" sz="3600" b="1" dirty="0">
              <a:ea typeface="Arial Unicode MS" pitchFamily="34" charset="-120"/>
              <a:cs typeface="Arial Unicode MS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372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</Words>
  <Application>Microsoft Office PowerPoint</Application>
  <PresentationFormat>自訂</PresentationFormat>
  <Paragraphs>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Peter Hsu</dc:creator>
  <cp:lastModifiedBy>July</cp:lastModifiedBy>
  <cp:revision>9</cp:revision>
  <dcterms:created xsi:type="dcterms:W3CDTF">2017-09-27T06:48:02Z</dcterms:created>
  <dcterms:modified xsi:type="dcterms:W3CDTF">2018-02-06T03:41:26Z</dcterms:modified>
</cp:coreProperties>
</file>