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5122525" cy="5400675"/>
  <p:notesSz cx="6858000" cy="9144000"/>
  <p:defaultTextStyle>
    <a:defPPr>
      <a:defRPr lang="zh-TW"/>
    </a:defPPr>
    <a:lvl1pPr marL="0" algn="l" defTabSz="965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2620" algn="l" defTabSz="965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5241" algn="l" defTabSz="965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7861" algn="l" defTabSz="965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0481" algn="l" defTabSz="965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3102" algn="l" defTabSz="965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5722" algn="l" defTabSz="965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78342" algn="l" defTabSz="965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0963" algn="l" defTabSz="965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798" y="-594"/>
      </p:cViewPr>
      <p:guideLst>
        <p:guide orient="horz" pos="1702"/>
        <p:guide pos="4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34190" y="1677710"/>
            <a:ext cx="12854146" cy="115764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68379" y="3060382"/>
            <a:ext cx="10585768" cy="13801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5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7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0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3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8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0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963831" y="216278"/>
            <a:ext cx="3402568" cy="460807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56127" y="216278"/>
            <a:ext cx="9955662" cy="460807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4575" y="3470434"/>
            <a:ext cx="12854146" cy="1072634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94575" y="2289037"/>
            <a:ext cx="12854146" cy="118139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2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52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78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0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31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5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783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09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6127" y="1260158"/>
            <a:ext cx="6679115" cy="356419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687284" y="1260158"/>
            <a:ext cx="6679115" cy="356419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6126" y="1208902"/>
            <a:ext cx="6681741" cy="5038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2620" indent="0">
              <a:buNone/>
              <a:defRPr sz="2100" b="1"/>
            </a:lvl2pPr>
            <a:lvl3pPr marL="965241" indent="0">
              <a:buNone/>
              <a:defRPr sz="1900" b="1"/>
            </a:lvl3pPr>
            <a:lvl4pPr marL="1447861" indent="0">
              <a:buNone/>
              <a:defRPr sz="1700" b="1"/>
            </a:lvl4pPr>
            <a:lvl5pPr marL="1930481" indent="0">
              <a:buNone/>
              <a:defRPr sz="1700" b="1"/>
            </a:lvl5pPr>
            <a:lvl6pPr marL="2413102" indent="0">
              <a:buNone/>
              <a:defRPr sz="1700" b="1"/>
            </a:lvl6pPr>
            <a:lvl7pPr marL="2895722" indent="0">
              <a:buNone/>
              <a:defRPr sz="1700" b="1"/>
            </a:lvl7pPr>
            <a:lvl8pPr marL="3378342" indent="0">
              <a:buNone/>
              <a:defRPr sz="1700" b="1"/>
            </a:lvl8pPr>
            <a:lvl9pPr marL="3860963" indent="0">
              <a:buNone/>
              <a:defRPr sz="17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56126" y="1712715"/>
            <a:ext cx="6681741" cy="311163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682034" y="1208902"/>
            <a:ext cx="6684366" cy="5038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2620" indent="0">
              <a:buNone/>
              <a:defRPr sz="2100" b="1"/>
            </a:lvl2pPr>
            <a:lvl3pPr marL="965241" indent="0">
              <a:buNone/>
              <a:defRPr sz="1900" b="1"/>
            </a:lvl3pPr>
            <a:lvl4pPr marL="1447861" indent="0">
              <a:buNone/>
              <a:defRPr sz="1700" b="1"/>
            </a:lvl4pPr>
            <a:lvl5pPr marL="1930481" indent="0">
              <a:buNone/>
              <a:defRPr sz="1700" b="1"/>
            </a:lvl5pPr>
            <a:lvl6pPr marL="2413102" indent="0">
              <a:buNone/>
              <a:defRPr sz="1700" b="1"/>
            </a:lvl6pPr>
            <a:lvl7pPr marL="2895722" indent="0">
              <a:buNone/>
              <a:defRPr sz="1700" b="1"/>
            </a:lvl7pPr>
            <a:lvl8pPr marL="3378342" indent="0">
              <a:buNone/>
              <a:defRPr sz="1700" b="1"/>
            </a:lvl8pPr>
            <a:lvl9pPr marL="3860963" indent="0">
              <a:buNone/>
              <a:defRPr sz="17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7682034" y="1712715"/>
            <a:ext cx="6684366" cy="311163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6128" y="215027"/>
            <a:ext cx="4975207" cy="91511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12488" y="215027"/>
            <a:ext cx="8453911" cy="460932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6128" y="1130142"/>
            <a:ext cx="4975207" cy="3694212"/>
          </a:xfrm>
        </p:spPr>
        <p:txBody>
          <a:bodyPr/>
          <a:lstStyle>
            <a:lvl1pPr marL="0" indent="0">
              <a:buNone/>
              <a:defRPr sz="1500"/>
            </a:lvl1pPr>
            <a:lvl2pPr marL="482620" indent="0">
              <a:buNone/>
              <a:defRPr sz="1300"/>
            </a:lvl2pPr>
            <a:lvl3pPr marL="965241" indent="0">
              <a:buNone/>
              <a:defRPr sz="1100"/>
            </a:lvl3pPr>
            <a:lvl4pPr marL="1447861" indent="0">
              <a:buNone/>
              <a:defRPr sz="1000"/>
            </a:lvl4pPr>
            <a:lvl5pPr marL="1930481" indent="0">
              <a:buNone/>
              <a:defRPr sz="1000"/>
            </a:lvl5pPr>
            <a:lvl6pPr marL="2413102" indent="0">
              <a:buNone/>
              <a:defRPr sz="1000"/>
            </a:lvl6pPr>
            <a:lvl7pPr marL="2895722" indent="0">
              <a:buNone/>
              <a:defRPr sz="1000"/>
            </a:lvl7pPr>
            <a:lvl8pPr marL="3378342" indent="0">
              <a:buNone/>
              <a:defRPr sz="1000"/>
            </a:lvl8pPr>
            <a:lvl9pPr marL="386096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64121" y="3780472"/>
            <a:ext cx="9073515" cy="44630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64121" y="482560"/>
            <a:ext cx="9073515" cy="3240405"/>
          </a:xfrm>
        </p:spPr>
        <p:txBody>
          <a:bodyPr/>
          <a:lstStyle>
            <a:lvl1pPr marL="0" indent="0">
              <a:buNone/>
              <a:defRPr sz="3400"/>
            </a:lvl1pPr>
            <a:lvl2pPr marL="482620" indent="0">
              <a:buNone/>
              <a:defRPr sz="3000"/>
            </a:lvl2pPr>
            <a:lvl3pPr marL="965241" indent="0">
              <a:buNone/>
              <a:defRPr sz="2500"/>
            </a:lvl3pPr>
            <a:lvl4pPr marL="1447861" indent="0">
              <a:buNone/>
              <a:defRPr sz="2100"/>
            </a:lvl4pPr>
            <a:lvl5pPr marL="1930481" indent="0">
              <a:buNone/>
              <a:defRPr sz="2100"/>
            </a:lvl5pPr>
            <a:lvl6pPr marL="2413102" indent="0">
              <a:buNone/>
              <a:defRPr sz="2100"/>
            </a:lvl6pPr>
            <a:lvl7pPr marL="2895722" indent="0">
              <a:buNone/>
              <a:defRPr sz="2100"/>
            </a:lvl7pPr>
            <a:lvl8pPr marL="3378342" indent="0">
              <a:buNone/>
              <a:defRPr sz="2100"/>
            </a:lvl8pPr>
            <a:lvl9pPr marL="3860963" indent="0">
              <a:buNone/>
              <a:defRPr sz="21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964121" y="4226780"/>
            <a:ext cx="9073515" cy="633828"/>
          </a:xfrm>
        </p:spPr>
        <p:txBody>
          <a:bodyPr/>
          <a:lstStyle>
            <a:lvl1pPr marL="0" indent="0">
              <a:buNone/>
              <a:defRPr sz="1500"/>
            </a:lvl1pPr>
            <a:lvl2pPr marL="482620" indent="0">
              <a:buNone/>
              <a:defRPr sz="1300"/>
            </a:lvl2pPr>
            <a:lvl3pPr marL="965241" indent="0">
              <a:buNone/>
              <a:defRPr sz="1100"/>
            </a:lvl3pPr>
            <a:lvl4pPr marL="1447861" indent="0">
              <a:buNone/>
              <a:defRPr sz="1000"/>
            </a:lvl4pPr>
            <a:lvl5pPr marL="1930481" indent="0">
              <a:buNone/>
              <a:defRPr sz="1000"/>
            </a:lvl5pPr>
            <a:lvl6pPr marL="2413102" indent="0">
              <a:buNone/>
              <a:defRPr sz="1000"/>
            </a:lvl6pPr>
            <a:lvl7pPr marL="2895722" indent="0">
              <a:buNone/>
              <a:defRPr sz="1000"/>
            </a:lvl7pPr>
            <a:lvl8pPr marL="3378342" indent="0">
              <a:buNone/>
              <a:defRPr sz="1000"/>
            </a:lvl8pPr>
            <a:lvl9pPr marL="386096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756126" y="216277"/>
            <a:ext cx="13610273" cy="900112"/>
          </a:xfrm>
          <a:prstGeom prst="rect">
            <a:avLst/>
          </a:prstGeom>
        </p:spPr>
        <p:txBody>
          <a:bodyPr vert="horz" lIns="96524" tIns="48262" rIns="96524" bIns="48262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6126" y="1260158"/>
            <a:ext cx="13610273" cy="3564196"/>
          </a:xfrm>
          <a:prstGeom prst="rect">
            <a:avLst/>
          </a:prstGeom>
        </p:spPr>
        <p:txBody>
          <a:bodyPr vert="horz" lIns="96524" tIns="48262" rIns="96524" bIns="48262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56126" y="5005626"/>
            <a:ext cx="3528589" cy="287536"/>
          </a:xfrm>
          <a:prstGeom prst="rect">
            <a:avLst/>
          </a:prstGeom>
        </p:spPr>
        <p:txBody>
          <a:bodyPr vert="horz" lIns="96524" tIns="48262" rIns="96524" bIns="4826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166863" y="5005626"/>
            <a:ext cx="4788800" cy="287536"/>
          </a:xfrm>
          <a:prstGeom prst="rect">
            <a:avLst/>
          </a:prstGeom>
        </p:spPr>
        <p:txBody>
          <a:bodyPr vert="horz" lIns="96524" tIns="48262" rIns="96524" bIns="4826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837810" y="5005626"/>
            <a:ext cx="3528589" cy="287536"/>
          </a:xfrm>
          <a:prstGeom prst="rect">
            <a:avLst/>
          </a:prstGeom>
        </p:spPr>
        <p:txBody>
          <a:bodyPr vert="horz" lIns="96524" tIns="48262" rIns="96524" bIns="4826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5241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65" indent="-361965" algn="l" defTabSz="96524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4258" indent="-301638" algn="l" defTabSz="965241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551" indent="-241310" algn="l" defTabSz="96524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9171" indent="-241310" algn="l" defTabSz="965241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91" indent="-241310" algn="l" defTabSz="965241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4412" indent="-241310" algn="l" defTabSz="96524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7032" indent="-241310" algn="l" defTabSz="96524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19652" indent="-241310" algn="l" defTabSz="96524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2273" indent="-241310" algn="l" defTabSz="96524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65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2620" algn="l" defTabSz="965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5241" algn="l" defTabSz="965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7861" algn="l" defTabSz="965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0481" algn="l" defTabSz="965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3102" algn="l" defTabSz="965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5722" algn="l" defTabSz="965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8342" algn="l" defTabSz="965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0963" algn="l" defTabSz="965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JCC lab\Experiments\inflammatory pain\primary culture\Primary culture\970525 P10\day2\P5270032.JPG"/>
          <p:cNvPicPr>
            <a:picLocks noChangeAspect="1" noChangeArrowheads="1"/>
          </p:cNvPicPr>
          <p:nvPr/>
        </p:nvPicPr>
        <p:blipFill>
          <a:blip r:embed="rId2" cstate="print"/>
          <a:srcRect l="38205" t="59799" r="49613" b="23958"/>
          <a:stretch>
            <a:fillRect/>
          </a:stretch>
        </p:blipFill>
        <p:spPr bwMode="auto">
          <a:xfrm>
            <a:off x="5184792" y="395777"/>
            <a:ext cx="4752734" cy="4752832"/>
          </a:xfrm>
          <a:prstGeom prst="rect">
            <a:avLst/>
          </a:prstGeom>
          <a:noFill/>
        </p:spPr>
      </p:pic>
      <p:pic>
        <p:nvPicPr>
          <p:cNvPr id="9" name="Picture 4" descr="D:\JCC lab\Experiments\inflammatory pain\primary culture\Primary culture\970416 P05\day3\P4190005.JPG"/>
          <p:cNvPicPr>
            <a:picLocks noChangeAspect="1" noChangeArrowheads="1"/>
          </p:cNvPicPr>
          <p:nvPr/>
        </p:nvPicPr>
        <p:blipFill>
          <a:blip r:embed="rId3" cstate="print"/>
          <a:srcRect l="45403" t="74507" r="42415" b="9252"/>
          <a:stretch>
            <a:fillRect/>
          </a:stretch>
        </p:blipFill>
        <p:spPr bwMode="auto">
          <a:xfrm>
            <a:off x="10081336" y="396069"/>
            <a:ext cx="4752734" cy="4752247"/>
          </a:xfrm>
          <a:prstGeom prst="rect">
            <a:avLst/>
          </a:prstGeom>
          <a:noFill/>
        </p:spPr>
      </p:pic>
      <p:pic>
        <p:nvPicPr>
          <p:cNvPr id="10" name="Picture 5" descr="D:\JCC lab\Experiments\inflammatory pain\primary culture\Primary culture\970426 P07\day1\P4270003.JPG"/>
          <p:cNvPicPr>
            <a:picLocks noChangeAspect="1" noChangeArrowheads="1"/>
          </p:cNvPicPr>
          <p:nvPr/>
        </p:nvPicPr>
        <p:blipFill>
          <a:blip r:embed="rId4" cstate="print"/>
          <a:srcRect l="52599" t="38882" r="35219" b="44875"/>
          <a:stretch>
            <a:fillRect/>
          </a:stretch>
        </p:blipFill>
        <p:spPr bwMode="auto">
          <a:xfrm>
            <a:off x="288248" y="395777"/>
            <a:ext cx="4752734" cy="4752832"/>
          </a:xfrm>
          <a:prstGeom prst="rect">
            <a:avLst/>
          </a:prstGeom>
          <a:noFill/>
        </p:spPr>
      </p:pic>
      <p:cxnSp>
        <p:nvCxnSpPr>
          <p:cNvPr id="11" name="直線接點 10"/>
          <p:cNvCxnSpPr/>
          <p:nvPr/>
        </p:nvCxnSpPr>
        <p:spPr>
          <a:xfrm>
            <a:off x="13177886" y="4932585"/>
            <a:ext cx="1440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288454" y="396081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</a:t>
            </a:r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Day 1</a:t>
            </a:r>
            <a:endParaRPr lang="zh-TW" altLang="en-US" sz="3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184998" y="396081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</a:t>
            </a:r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Day 2</a:t>
            </a:r>
            <a:endParaRPr lang="zh-TW" altLang="en-US" sz="3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0081542" y="396081"/>
            <a:ext cx="1893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</a:t>
            </a:r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Day 3</a:t>
            </a:r>
            <a:endParaRPr lang="zh-TW" altLang="en-US" sz="3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 flipV="1">
            <a:off x="2088654" y="2988369"/>
            <a:ext cx="19432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11089654" y="3276401"/>
            <a:ext cx="19432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6697166" y="3564433"/>
            <a:ext cx="19432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等腰三角形 25"/>
          <p:cNvSpPr/>
          <p:nvPr/>
        </p:nvSpPr>
        <p:spPr>
          <a:xfrm rot="16015834">
            <a:off x="3639517" y="1088823"/>
            <a:ext cx="140939" cy="20646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等腰三角形 26"/>
          <p:cNvSpPr/>
          <p:nvPr/>
        </p:nvSpPr>
        <p:spPr>
          <a:xfrm rot="16015834">
            <a:off x="8389740" y="1880912"/>
            <a:ext cx="140939" cy="20646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等腰三角形 27"/>
          <p:cNvSpPr/>
          <p:nvPr/>
        </p:nvSpPr>
        <p:spPr>
          <a:xfrm rot="16015834">
            <a:off x="11558092" y="1225062"/>
            <a:ext cx="140939" cy="20646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</Words>
  <Application>Microsoft Office PowerPoint</Application>
  <PresentationFormat>自訂</PresentationFormat>
  <Paragraphs>3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投影片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July</dc:creator>
  <cp:lastModifiedBy>July</cp:lastModifiedBy>
  <cp:revision>3</cp:revision>
  <dcterms:created xsi:type="dcterms:W3CDTF">2017-09-26T07:17:37Z</dcterms:created>
  <dcterms:modified xsi:type="dcterms:W3CDTF">2018-02-06T03:38:54Z</dcterms:modified>
</cp:coreProperties>
</file>