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54006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98" y="342"/>
      </p:cViewPr>
      <p:guideLst>
        <p:guide orient="horz" pos="17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7710"/>
            <a:ext cx="7772400" cy="115764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060382"/>
            <a:ext cx="6400800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16278"/>
            <a:ext cx="2057400" cy="460807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16278"/>
            <a:ext cx="6019800" cy="460807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470434"/>
            <a:ext cx="7772400" cy="10726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289037"/>
            <a:ext cx="7772400" cy="11813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60158"/>
            <a:ext cx="4038600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0158"/>
            <a:ext cx="4038600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8901"/>
            <a:ext cx="4040188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712714"/>
            <a:ext cx="4040188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08901"/>
            <a:ext cx="4041775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712714"/>
            <a:ext cx="4041775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15027"/>
            <a:ext cx="3008313" cy="9151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15028"/>
            <a:ext cx="5111750" cy="4609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30142"/>
            <a:ext cx="3008313" cy="369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780473"/>
            <a:ext cx="5486400" cy="446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82560"/>
            <a:ext cx="5486400" cy="3240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226779"/>
            <a:ext cx="5486400" cy="633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16277"/>
            <a:ext cx="8229600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0158"/>
            <a:ext cx="8229600" cy="35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005626"/>
            <a:ext cx="21336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005626"/>
            <a:ext cx="28956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005626"/>
            <a:ext cx="21336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y\Desktop\Tissues\DSC_1881 use.JPG"/>
          <p:cNvPicPr>
            <a:picLocks noChangeAspect="1" noChangeArrowheads="1"/>
          </p:cNvPicPr>
          <p:nvPr/>
        </p:nvPicPr>
        <p:blipFill>
          <a:blip r:embed="rId2" cstate="print">
            <a:lum bright="7000" contrast="3000"/>
          </a:blip>
          <a:srcRect l="8750" t="17719" r="17751" b="28141"/>
          <a:stretch>
            <a:fillRect/>
          </a:stretch>
        </p:blipFill>
        <p:spPr bwMode="auto">
          <a:xfrm>
            <a:off x="5940152" y="720118"/>
            <a:ext cx="3096344" cy="4054736"/>
          </a:xfrm>
          <a:prstGeom prst="rect">
            <a:avLst/>
          </a:prstGeom>
          <a:noFill/>
        </p:spPr>
      </p:pic>
      <p:pic>
        <p:nvPicPr>
          <p:cNvPr id="1028" name="Picture 4" descr="C:\Users\July\Desktop\Tissues\DSC_1843 use.JPG"/>
          <p:cNvPicPr>
            <a:picLocks noChangeAspect="1" noChangeArrowheads="1"/>
          </p:cNvPicPr>
          <p:nvPr/>
        </p:nvPicPr>
        <p:blipFill>
          <a:blip r:embed="rId3" cstate="print">
            <a:lum bright="12000" contrast="8000"/>
          </a:blip>
          <a:srcRect l="14000" t="25593" r="23001" b="17314"/>
          <a:stretch>
            <a:fillRect/>
          </a:stretch>
        </p:blipFill>
        <p:spPr bwMode="auto">
          <a:xfrm>
            <a:off x="107504" y="728118"/>
            <a:ext cx="2516028" cy="4053600"/>
          </a:xfrm>
          <a:prstGeom prst="rect">
            <a:avLst/>
          </a:prstGeom>
          <a:noFill/>
        </p:spPr>
      </p:pic>
      <p:pic>
        <p:nvPicPr>
          <p:cNvPr id="1029" name="Picture 5" descr="C:\Users\July\Desktop\Tissues\DSC_1863 use motif.jpg"/>
          <p:cNvPicPr>
            <a:picLocks noChangeAspect="1" noChangeArrowheads="1"/>
          </p:cNvPicPr>
          <p:nvPr/>
        </p:nvPicPr>
        <p:blipFill>
          <a:blip r:embed="rId4" cstate="print">
            <a:lum bright="11000"/>
          </a:blip>
          <a:srcRect l="13389" t="21965" r="25362" b="33846"/>
          <a:stretch>
            <a:fillRect/>
          </a:stretch>
        </p:blipFill>
        <p:spPr bwMode="auto">
          <a:xfrm>
            <a:off x="2699792" y="724829"/>
            <a:ext cx="3160446" cy="405360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136878" y="75612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A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699792" y="756121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B</a:t>
            </a:r>
            <a:endParaRPr lang="zh-TW" altLang="en-US" sz="28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40152" y="756121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C</a:t>
            </a:r>
            <a:endParaRPr lang="zh-TW" altLang="en-US" sz="28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244408" y="2340297"/>
            <a:ext cx="80272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Last rib</a:t>
            </a:r>
            <a:endParaRPr lang="zh-TW" altLang="en-US" sz="1600" b="1" dirty="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7506895" y="2378526"/>
            <a:ext cx="144016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7506895" y="2556321"/>
            <a:ext cx="144016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7506000" y="2761357"/>
            <a:ext cx="144016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7506000" y="2961015"/>
            <a:ext cx="144016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7506000" y="3137634"/>
            <a:ext cx="144016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7506000" y="3317956"/>
            <a:ext cx="144016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7187854" y="22212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  <a:endParaRPr lang="zh-TW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189200" y="240097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zh-TW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189200" y="26026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zh-TW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189200" y="280895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L4</a:t>
            </a:r>
            <a:endParaRPr lang="zh-TW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189200" y="31680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L6</a:t>
            </a:r>
            <a:endParaRPr lang="zh-TW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189200" y="298938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L5</a:t>
            </a:r>
            <a:endParaRPr lang="zh-TW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7296150" y="1188169"/>
            <a:ext cx="951185" cy="1050216"/>
            <a:chOff x="7296150" y="1221124"/>
            <a:chExt cx="951185" cy="1050216"/>
          </a:xfrm>
          <a:solidFill>
            <a:schemeClr val="accent1">
              <a:alpha val="40000"/>
            </a:schemeClr>
          </a:solidFill>
        </p:grpSpPr>
        <p:sp>
          <p:nvSpPr>
            <p:cNvPr id="33" name="手繪多邊形 32"/>
            <p:cNvSpPr/>
            <p:nvPr/>
          </p:nvSpPr>
          <p:spPr>
            <a:xfrm>
              <a:off x="7596336" y="1252206"/>
              <a:ext cx="224367" cy="872067"/>
            </a:xfrm>
            <a:custGeom>
              <a:avLst/>
              <a:gdLst>
                <a:gd name="connsiteX0" fmla="*/ 0 w 224367"/>
                <a:gd name="connsiteY0" fmla="*/ 25400 h 872067"/>
                <a:gd name="connsiteX1" fmla="*/ 38100 w 224367"/>
                <a:gd name="connsiteY1" fmla="*/ 146050 h 872067"/>
                <a:gd name="connsiteX2" fmla="*/ 57150 w 224367"/>
                <a:gd name="connsiteY2" fmla="*/ 292100 h 872067"/>
                <a:gd name="connsiteX3" fmla="*/ 69850 w 224367"/>
                <a:gd name="connsiteY3" fmla="*/ 412750 h 872067"/>
                <a:gd name="connsiteX4" fmla="*/ 76200 w 224367"/>
                <a:gd name="connsiteY4" fmla="*/ 533400 h 872067"/>
                <a:gd name="connsiteX5" fmla="*/ 76200 w 224367"/>
                <a:gd name="connsiteY5" fmla="*/ 755650 h 872067"/>
                <a:gd name="connsiteX6" fmla="*/ 88900 w 224367"/>
                <a:gd name="connsiteY6" fmla="*/ 857250 h 872067"/>
                <a:gd name="connsiteX7" fmla="*/ 203200 w 224367"/>
                <a:gd name="connsiteY7" fmla="*/ 844550 h 872067"/>
                <a:gd name="connsiteX8" fmla="*/ 215900 w 224367"/>
                <a:gd name="connsiteY8" fmla="*/ 793750 h 872067"/>
                <a:gd name="connsiteX9" fmla="*/ 196850 w 224367"/>
                <a:gd name="connsiteY9" fmla="*/ 590550 h 872067"/>
                <a:gd name="connsiteX10" fmla="*/ 171450 w 224367"/>
                <a:gd name="connsiteY10" fmla="*/ 342900 h 872067"/>
                <a:gd name="connsiteX11" fmla="*/ 152400 w 224367"/>
                <a:gd name="connsiteY11" fmla="*/ 158750 h 872067"/>
                <a:gd name="connsiteX12" fmla="*/ 120650 w 224367"/>
                <a:gd name="connsiteY12" fmla="*/ 0 h 87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367" h="872067">
                  <a:moveTo>
                    <a:pt x="0" y="25400"/>
                  </a:moveTo>
                  <a:cubicBezTo>
                    <a:pt x="14287" y="63500"/>
                    <a:pt x="28575" y="101600"/>
                    <a:pt x="38100" y="146050"/>
                  </a:cubicBezTo>
                  <a:cubicBezTo>
                    <a:pt x="47625" y="190500"/>
                    <a:pt x="51858" y="247650"/>
                    <a:pt x="57150" y="292100"/>
                  </a:cubicBezTo>
                  <a:cubicBezTo>
                    <a:pt x="62442" y="336550"/>
                    <a:pt x="66675" y="372533"/>
                    <a:pt x="69850" y="412750"/>
                  </a:cubicBezTo>
                  <a:cubicBezTo>
                    <a:pt x="73025" y="452967"/>
                    <a:pt x="75142" y="476250"/>
                    <a:pt x="76200" y="533400"/>
                  </a:cubicBezTo>
                  <a:cubicBezTo>
                    <a:pt x="77258" y="590550"/>
                    <a:pt x="74083" y="701675"/>
                    <a:pt x="76200" y="755650"/>
                  </a:cubicBezTo>
                  <a:cubicBezTo>
                    <a:pt x="78317" y="809625"/>
                    <a:pt x="67733" y="842433"/>
                    <a:pt x="88900" y="857250"/>
                  </a:cubicBezTo>
                  <a:cubicBezTo>
                    <a:pt x="110067" y="872067"/>
                    <a:pt x="182033" y="855133"/>
                    <a:pt x="203200" y="844550"/>
                  </a:cubicBezTo>
                  <a:cubicBezTo>
                    <a:pt x="224367" y="833967"/>
                    <a:pt x="216958" y="836083"/>
                    <a:pt x="215900" y="793750"/>
                  </a:cubicBezTo>
                  <a:cubicBezTo>
                    <a:pt x="214842" y="751417"/>
                    <a:pt x="204258" y="665692"/>
                    <a:pt x="196850" y="590550"/>
                  </a:cubicBezTo>
                  <a:cubicBezTo>
                    <a:pt x="189442" y="515408"/>
                    <a:pt x="178858" y="414867"/>
                    <a:pt x="171450" y="342900"/>
                  </a:cubicBezTo>
                  <a:cubicBezTo>
                    <a:pt x="164042" y="270933"/>
                    <a:pt x="160867" y="215900"/>
                    <a:pt x="152400" y="158750"/>
                  </a:cubicBezTo>
                  <a:cubicBezTo>
                    <a:pt x="143933" y="101600"/>
                    <a:pt x="132291" y="50800"/>
                    <a:pt x="120650" y="0"/>
                  </a:cubicBezTo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手繪多邊形 33"/>
            <p:cNvSpPr/>
            <p:nvPr/>
          </p:nvSpPr>
          <p:spPr>
            <a:xfrm rot="21118770">
              <a:off x="7758642" y="1865515"/>
              <a:ext cx="434975" cy="219075"/>
            </a:xfrm>
            <a:custGeom>
              <a:avLst/>
              <a:gdLst>
                <a:gd name="connsiteX0" fmla="*/ 7408 w 434975"/>
                <a:gd name="connsiteY0" fmla="*/ 61383 h 219075"/>
                <a:gd name="connsiteX1" fmla="*/ 115358 w 434975"/>
                <a:gd name="connsiteY1" fmla="*/ 55033 h 219075"/>
                <a:gd name="connsiteX2" fmla="*/ 255058 w 434975"/>
                <a:gd name="connsiteY2" fmla="*/ 99483 h 219075"/>
                <a:gd name="connsiteX3" fmla="*/ 363008 w 434975"/>
                <a:gd name="connsiteY3" fmla="*/ 201083 h 219075"/>
                <a:gd name="connsiteX4" fmla="*/ 432858 w 434975"/>
                <a:gd name="connsiteY4" fmla="*/ 207433 h 219075"/>
                <a:gd name="connsiteX5" fmla="*/ 375708 w 434975"/>
                <a:gd name="connsiteY5" fmla="*/ 156633 h 219075"/>
                <a:gd name="connsiteX6" fmla="*/ 261408 w 434975"/>
                <a:gd name="connsiteY6" fmla="*/ 42333 h 219075"/>
                <a:gd name="connsiteX7" fmla="*/ 70908 w 434975"/>
                <a:gd name="connsiteY7" fmla="*/ 4233 h 219075"/>
                <a:gd name="connsiteX8" fmla="*/ 7408 w 434975"/>
                <a:gd name="connsiteY8" fmla="*/ 6138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75" h="219075">
                  <a:moveTo>
                    <a:pt x="7408" y="61383"/>
                  </a:moveTo>
                  <a:cubicBezTo>
                    <a:pt x="14816" y="69850"/>
                    <a:pt x="74083" y="48683"/>
                    <a:pt x="115358" y="55033"/>
                  </a:cubicBezTo>
                  <a:cubicBezTo>
                    <a:pt x="156633" y="61383"/>
                    <a:pt x="213783" y="75141"/>
                    <a:pt x="255058" y="99483"/>
                  </a:cubicBezTo>
                  <a:cubicBezTo>
                    <a:pt x="296333" y="123825"/>
                    <a:pt x="333375" y="183091"/>
                    <a:pt x="363008" y="201083"/>
                  </a:cubicBezTo>
                  <a:cubicBezTo>
                    <a:pt x="392641" y="219075"/>
                    <a:pt x="430741" y="214841"/>
                    <a:pt x="432858" y="207433"/>
                  </a:cubicBezTo>
                  <a:cubicBezTo>
                    <a:pt x="434975" y="200025"/>
                    <a:pt x="404283" y="184150"/>
                    <a:pt x="375708" y="156633"/>
                  </a:cubicBezTo>
                  <a:cubicBezTo>
                    <a:pt x="347133" y="129116"/>
                    <a:pt x="312208" y="67733"/>
                    <a:pt x="261408" y="42333"/>
                  </a:cubicBezTo>
                  <a:cubicBezTo>
                    <a:pt x="210608" y="16933"/>
                    <a:pt x="116416" y="8466"/>
                    <a:pt x="70908" y="4233"/>
                  </a:cubicBezTo>
                  <a:cubicBezTo>
                    <a:pt x="25400" y="0"/>
                    <a:pt x="0" y="52916"/>
                    <a:pt x="7408" y="613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手繪多邊形 34"/>
            <p:cNvSpPr/>
            <p:nvPr/>
          </p:nvSpPr>
          <p:spPr>
            <a:xfrm rot="21162767">
              <a:off x="7740352" y="1646920"/>
              <a:ext cx="434975" cy="219075"/>
            </a:xfrm>
            <a:custGeom>
              <a:avLst/>
              <a:gdLst>
                <a:gd name="connsiteX0" fmla="*/ 7408 w 434975"/>
                <a:gd name="connsiteY0" fmla="*/ 61383 h 219075"/>
                <a:gd name="connsiteX1" fmla="*/ 115358 w 434975"/>
                <a:gd name="connsiteY1" fmla="*/ 55033 h 219075"/>
                <a:gd name="connsiteX2" fmla="*/ 255058 w 434975"/>
                <a:gd name="connsiteY2" fmla="*/ 99483 h 219075"/>
                <a:gd name="connsiteX3" fmla="*/ 363008 w 434975"/>
                <a:gd name="connsiteY3" fmla="*/ 201083 h 219075"/>
                <a:gd name="connsiteX4" fmla="*/ 432858 w 434975"/>
                <a:gd name="connsiteY4" fmla="*/ 207433 h 219075"/>
                <a:gd name="connsiteX5" fmla="*/ 375708 w 434975"/>
                <a:gd name="connsiteY5" fmla="*/ 156633 h 219075"/>
                <a:gd name="connsiteX6" fmla="*/ 261408 w 434975"/>
                <a:gd name="connsiteY6" fmla="*/ 42333 h 219075"/>
                <a:gd name="connsiteX7" fmla="*/ 70908 w 434975"/>
                <a:gd name="connsiteY7" fmla="*/ 4233 h 219075"/>
                <a:gd name="connsiteX8" fmla="*/ 7408 w 434975"/>
                <a:gd name="connsiteY8" fmla="*/ 6138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75" h="219075">
                  <a:moveTo>
                    <a:pt x="7408" y="61383"/>
                  </a:moveTo>
                  <a:cubicBezTo>
                    <a:pt x="14816" y="69850"/>
                    <a:pt x="74083" y="48683"/>
                    <a:pt x="115358" y="55033"/>
                  </a:cubicBezTo>
                  <a:cubicBezTo>
                    <a:pt x="156633" y="61383"/>
                    <a:pt x="213783" y="75141"/>
                    <a:pt x="255058" y="99483"/>
                  </a:cubicBezTo>
                  <a:cubicBezTo>
                    <a:pt x="296333" y="123825"/>
                    <a:pt x="333375" y="183091"/>
                    <a:pt x="363008" y="201083"/>
                  </a:cubicBezTo>
                  <a:cubicBezTo>
                    <a:pt x="392641" y="219075"/>
                    <a:pt x="430741" y="214841"/>
                    <a:pt x="432858" y="207433"/>
                  </a:cubicBezTo>
                  <a:cubicBezTo>
                    <a:pt x="434975" y="200025"/>
                    <a:pt x="404283" y="184150"/>
                    <a:pt x="375708" y="156633"/>
                  </a:cubicBezTo>
                  <a:cubicBezTo>
                    <a:pt x="347133" y="129116"/>
                    <a:pt x="312208" y="67733"/>
                    <a:pt x="261408" y="42333"/>
                  </a:cubicBezTo>
                  <a:cubicBezTo>
                    <a:pt x="210608" y="16933"/>
                    <a:pt x="116416" y="8466"/>
                    <a:pt x="70908" y="4233"/>
                  </a:cubicBezTo>
                  <a:cubicBezTo>
                    <a:pt x="25400" y="0"/>
                    <a:pt x="0" y="52916"/>
                    <a:pt x="7408" y="613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手繪多邊形 35"/>
            <p:cNvSpPr/>
            <p:nvPr/>
          </p:nvSpPr>
          <p:spPr>
            <a:xfrm rot="21313559">
              <a:off x="7740352" y="1455429"/>
              <a:ext cx="434975" cy="219075"/>
            </a:xfrm>
            <a:custGeom>
              <a:avLst/>
              <a:gdLst>
                <a:gd name="connsiteX0" fmla="*/ 7408 w 434975"/>
                <a:gd name="connsiteY0" fmla="*/ 61383 h 219075"/>
                <a:gd name="connsiteX1" fmla="*/ 115358 w 434975"/>
                <a:gd name="connsiteY1" fmla="*/ 55033 h 219075"/>
                <a:gd name="connsiteX2" fmla="*/ 255058 w 434975"/>
                <a:gd name="connsiteY2" fmla="*/ 99483 h 219075"/>
                <a:gd name="connsiteX3" fmla="*/ 363008 w 434975"/>
                <a:gd name="connsiteY3" fmla="*/ 201083 h 219075"/>
                <a:gd name="connsiteX4" fmla="*/ 432858 w 434975"/>
                <a:gd name="connsiteY4" fmla="*/ 207433 h 219075"/>
                <a:gd name="connsiteX5" fmla="*/ 375708 w 434975"/>
                <a:gd name="connsiteY5" fmla="*/ 156633 h 219075"/>
                <a:gd name="connsiteX6" fmla="*/ 261408 w 434975"/>
                <a:gd name="connsiteY6" fmla="*/ 42333 h 219075"/>
                <a:gd name="connsiteX7" fmla="*/ 70908 w 434975"/>
                <a:gd name="connsiteY7" fmla="*/ 4233 h 219075"/>
                <a:gd name="connsiteX8" fmla="*/ 7408 w 434975"/>
                <a:gd name="connsiteY8" fmla="*/ 6138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75" h="219075">
                  <a:moveTo>
                    <a:pt x="7408" y="61383"/>
                  </a:moveTo>
                  <a:cubicBezTo>
                    <a:pt x="14816" y="69850"/>
                    <a:pt x="74083" y="48683"/>
                    <a:pt x="115358" y="55033"/>
                  </a:cubicBezTo>
                  <a:cubicBezTo>
                    <a:pt x="156633" y="61383"/>
                    <a:pt x="213783" y="75141"/>
                    <a:pt x="255058" y="99483"/>
                  </a:cubicBezTo>
                  <a:cubicBezTo>
                    <a:pt x="296333" y="123825"/>
                    <a:pt x="333375" y="183091"/>
                    <a:pt x="363008" y="201083"/>
                  </a:cubicBezTo>
                  <a:cubicBezTo>
                    <a:pt x="392641" y="219075"/>
                    <a:pt x="430741" y="214841"/>
                    <a:pt x="432858" y="207433"/>
                  </a:cubicBezTo>
                  <a:cubicBezTo>
                    <a:pt x="434975" y="200025"/>
                    <a:pt x="404283" y="184150"/>
                    <a:pt x="375708" y="156633"/>
                  </a:cubicBezTo>
                  <a:cubicBezTo>
                    <a:pt x="347133" y="129116"/>
                    <a:pt x="312208" y="67733"/>
                    <a:pt x="261408" y="42333"/>
                  </a:cubicBezTo>
                  <a:cubicBezTo>
                    <a:pt x="210608" y="16933"/>
                    <a:pt x="116416" y="8466"/>
                    <a:pt x="70908" y="4233"/>
                  </a:cubicBezTo>
                  <a:cubicBezTo>
                    <a:pt x="25400" y="0"/>
                    <a:pt x="0" y="52916"/>
                    <a:pt x="7408" y="613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手繪多邊形 36"/>
            <p:cNvSpPr/>
            <p:nvPr/>
          </p:nvSpPr>
          <p:spPr>
            <a:xfrm rot="20973589">
              <a:off x="7668345" y="1221124"/>
              <a:ext cx="383455" cy="216024"/>
            </a:xfrm>
            <a:custGeom>
              <a:avLst/>
              <a:gdLst>
                <a:gd name="connsiteX0" fmla="*/ 7408 w 434975"/>
                <a:gd name="connsiteY0" fmla="*/ 61383 h 219075"/>
                <a:gd name="connsiteX1" fmla="*/ 115358 w 434975"/>
                <a:gd name="connsiteY1" fmla="*/ 55033 h 219075"/>
                <a:gd name="connsiteX2" fmla="*/ 255058 w 434975"/>
                <a:gd name="connsiteY2" fmla="*/ 99483 h 219075"/>
                <a:gd name="connsiteX3" fmla="*/ 363008 w 434975"/>
                <a:gd name="connsiteY3" fmla="*/ 201083 h 219075"/>
                <a:gd name="connsiteX4" fmla="*/ 432858 w 434975"/>
                <a:gd name="connsiteY4" fmla="*/ 207433 h 219075"/>
                <a:gd name="connsiteX5" fmla="*/ 375708 w 434975"/>
                <a:gd name="connsiteY5" fmla="*/ 156633 h 219075"/>
                <a:gd name="connsiteX6" fmla="*/ 261408 w 434975"/>
                <a:gd name="connsiteY6" fmla="*/ 42333 h 219075"/>
                <a:gd name="connsiteX7" fmla="*/ 70908 w 434975"/>
                <a:gd name="connsiteY7" fmla="*/ 4233 h 219075"/>
                <a:gd name="connsiteX8" fmla="*/ 7408 w 434975"/>
                <a:gd name="connsiteY8" fmla="*/ 6138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75" h="219075">
                  <a:moveTo>
                    <a:pt x="7408" y="61383"/>
                  </a:moveTo>
                  <a:cubicBezTo>
                    <a:pt x="14816" y="69850"/>
                    <a:pt x="74083" y="48683"/>
                    <a:pt x="115358" y="55033"/>
                  </a:cubicBezTo>
                  <a:cubicBezTo>
                    <a:pt x="156633" y="61383"/>
                    <a:pt x="213783" y="75141"/>
                    <a:pt x="255058" y="99483"/>
                  </a:cubicBezTo>
                  <a:cubicBezTo>
                    <a:pt x="296333" y="123825"/>
                    <a:pt x="333375" y="183091"/>
                    <a:pt x="363008" y="201083"/>
                  </a:cubicBezTo>
                  <a:cubicBezTo>
                    <a:pt x="392641" y="219075"/>
                    <a:pt x="430741" y="214841"/>
                    <a:pt x="432858" y="207433"/>
                  </a:cubicBezTo>
                  <a:cubicBezTo>
                    <a:pt x="434975" y="200025"/>
                    <a:pt x="404283" y="184150"/>
                    <a:pt x="375708" y="156633"/>
                  </a:cubicBezTo>
                  <a:cubicBezTo>
                    <a:pt x="347133" y="129116"/>
                    <a:pt x="312208" y="67733"/>
                    <a:pt x="261408" y="42333"/>
                  </a:cubicBezTo>
                  <a:cubicBezTo>
                    <a:pt x="210608" y="16933"/>
                    <a:pt x="116416" y="8466"/>
                    <a:pt x="70908" y="4233"/>
                  </a:cubicBezTo>
                  <a:cubicBezTo>
                    <a:pt x="25400" y="0"/>
                    <a:pt x="0" y="52916"/>
                    <a:pt x="7408" y="613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手繪多邊形 37"/>
            <p:cNvSpPr/>
            <p:nvPr/>
          </p:nvSpPr>
          <p:spPr>
            <a:xfrm>
              <a:off x="7308304" y="1888067"/>
              <a:ext cx="421763" cy="164198"/>
            </a:xfrm>
            <a:custGeom>
              <a:avLst/>
              <a:gdLst>
                <a:gd name="connsiteX0" fmla="*/ 482600 w 516467"/>
                <a:gd name="connsiteY0" fmla="*/ 10583 h 194733"/>
                <a:gd name="connsiteX1" fmla="*/ 336550 w 516467"/>
                <a:gd name="connsiteY1" fmla="*/ 10583 h 194733"/>
                <a:gd name="connsiteX2" fmla="*/ 184150 w 516467"/>
                <a:gd name="connsiteY2" fmla="*/ 48683 h 194733"/>
                <a:gd name="connsiteX3" fmla="*/ 44450 w 516467"/>
                <a:gd name="connsiteY3" fmla="*/ 112183 h 194733"/>
                <a:gd name="connsiteX4" fmla="*/ 6350 w 516467"/>
                <a:gd name="connsiteY4" fmla="*/ 188383 h 194733"/>
                <a:gd name="connsiteX5" fmla="*/ 82550 w 516467"/>
                <a:gd name="connsiteY5" fmla="*/ 150283 h 194733"/>
                <a:gd name="connsiteX6" fmla="*/ 228600 w 516467"/>
                <a:gd name="connsiteY6" fmla="*/ 74083 h 194733"/>
                <a:gd name="connsiteX7" fmla="*/ 387350 w 516467"/>
                <a:gd name="connsiteY7" fmla="*/ 48683 h 194733"/>
                <a:gd name="connsiteX8" fmla="*/ 501650 w 516467"/>
                <a:gd name="connsiteY8" fmla="*/ 74083 h 194733"/>
                <a:gd name="connsiteX9" fmla="*/ 482600 w 516467"/>
                <a:gd name="connsiteY9" fmla="*/ 10583 h 1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467" h="194733">
                  <a:moveTo>
                    <a:pt x="482600" y="10583"/>
                  </a:moveTo>
                  <a:cubicBezTo>
                    <a:pt x="455083" y="0"/>
                    <a:pt x="386292" y="4233"/>
                    <a:pt x="336550" y="10583"/>
                  </a:cubicBezTo>
                  <a:cubicBezTo>
                    <a:pt x="286808" y="16933"/>
                    <a:pt x="232833" y="31750"/>
                    <a:pt x="184150" y="48683"/>
                  </a:cubicBezTo>
                  <a:cubicBezTo>
                    <a:pt x="135467" y="65616"/>
                    <a:pt x="74083" y="88900"/>
                    <a:pt x="44450" y="112183"/>
                  </a:cubicBezTo>
                  <a:cubicBezTo>
                    <a:pt x="14817" y="135466"/>
                    <a:pt x="0" y="182033"/>
                    <a:pt x="6350" y="188383"/>
                  </a:cubicBezTo>
                  <a:cubicBezTo>
                    <a:pt x="12700" y="194733"/>
                    <a:pt x="82550" y="150283"/>
                    <a:pt x="82550" y="150283"/>
                  </a:cubicBezTo>
                  <a:cubicBezTo>
                    <a:pt x="119592" y="131233"/>
                    <a:pt x="177800" y="91016"/>
                    <a:pt x="228600" y="74083"/>
                  </a:cubicBezTo>
                  <a:cubicBezTo>
                    <a:pt x="279400" y="57150"/>
                    <a:pt x="341842" y="48683"/>
                    <a:pt x="387350" y="48683"/>
                  </a:cubicBezTo>
                  <a:cubicBezTo>
                    <a:pt x="432858" y="48683"/>
                    <a:pt x="486833" y="81491"/>
                    <a:pt x="501650" y="74083"/>
                  </a:cubicBezTo>
                  <a:cubicBezTo>
                    <a:pt x="516467" y="66675"/>
                    <a:pt x="510117" y="21166"/>
                    <a:pt x="482600" y="105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7308850" y="1692224"/>
              <a:ext cx="443913" cy="181025"/>
            </a:xfrm>
            <a:custGeom>
              <a:avLst/>
              <a:gdLst>
                <a:gd name="connsiteX0" fmla="*/ 482600 w 516467"/>
                <a:gd name="connsiteY0" fmla="*/ 10583 h 194733"/>
                <a:gd name="connsiteX1" fmla="*/ 336550 w 516467"/>
                <a:gd name="connsiteY1" fmla="*/ 10583 h 194733"/>
                <a:gd name="connsiteX2" fmla="*/ 184150 w 516467"/>
                <a:gd name="connsiteY2" fmla="*/ 48683 h 194733"/>
                <a:gd name="connsiteX3" fmla="*/ 44450 w 516467"/>
                <a:gd name="connsiteY3" fmla="*/ 112183 h 194733"/>
                <a:gd name="connsiteX4" fmla="*/ 6350 w 516467"/>
                <a:gd name="connsiteY4" fmla="*/ 188383 h 194733"/>
                <a:gd name="connsiteX5" fmla="*/ 82550 w 516467"/>
                <a:gd name="connsiteY5" fmla="*/ 150283 h 194733"/>
                <a:gd name="connsiteX6" fmla="*/ 228600 w 516467"/>
                <a:gd name="connsiteY6" fmla="*/ 74083 h 194733"/>
                <a:gd name="connsiteX7" fmla="*/ 387350 w 516467"/>
                <a:gd name="connsiteY7" fmla="*/ 48683 h 194733"/>
                <a:gd name="connsiteX8" fmla="*/ 501650 w 516467"/>
                <a:gd name="connsiteY8" fmla="*/ 74083 h 194733"/>
                <a:gd name="connsiteX9" fmla="*/ 482600 w 516467"/>
                <a:gd name="connsiteY9" fmla="*/ 10583 h 1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467" h="194733">
                  <a:moveTo>
                    <a:pt x="482600" y="10583"/>
                  </a:moveTo>
                  <a:cubicBezTo>
                    <a:pt x="455083" y="0"/>
                    <a:pt x="386292" y="4233"/>
                    <a:pt x="336550" y="10583"/>
                  </a:cubicBezTo>
                  <a:cubicBezTo>
                    <a:pt x="286808" y="16933"/>
                    <a:pt x="232833" y="31750"/>
                    <a:pt x="184150" y="48683"/>
                  </a:cubicBezTo>
                  <a:cubicBezTo>
                    <a:pt x="135467" y="65616"/>
                    <a:pt x="74083" y="88900"/>
                    <a:pt x="44450" y="112183"/>
                  </a:cubicBezTo>
                  <a:cubicBezTo>
                    <a:pt x="14817" y="135466"/>
                    <a:pt x="0" y="182033"/>
                    <a:pt x="6350" y="188383"/>
                  </a:cubicBezTo>
                  <a:cubicBezTo>
                    <a:pt x="12700" y="194733"/>
                    <a:pt x="82550" y="150283"/>
                    <a:pt x="82550" y="150283"/>
                  </a:cubicBezTo>
                  <a:cubicBezTo>
                    <a:pt x="119592" y="131233"/>
                    <a:pt x="177800" y="91016"/>
                    <a:pt x="228600" y="74083"/>
                  </a:cubicBezTo>
                  <a:cubicBezTo>
                    <a:pt x="279400" y="57150"/>
                    <a:pt x="341842" y="48683"/>
                    <a:pt x="387350" y="48683"/>
                  </a:cubicBezTo>
                  <a:cubicBezTo>
                    <a:pt x="432858" y="48683"/>
                    <a:pt x="486833" y="81491"/>
                    <a:pt x="501650" y="74083"/>
                  </a:cubicBezTo>
                  <a:cubicBezTo>
                    <a:pt x="516467" y="66675"/>
                    <a:pt x="510117" y="21166"/>
                    <a:pt x="482600" y="105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手繪多邊形 39"/>
            <p:cNvSpPr/>
            <p:nvPr/>
          </p:nvSpPr>
          <p:spPr>
            <a:xfrm>
              <a:off x="7308304" y="1476201"/>
              <a:ext cx="444459" cy="194733"/>
            </a:xfrm>
            <a:custGeom>
              <a:avLst/>
              <a:gdLst>
                <a:gd name="connsiteX0" fmla="*/ 482600 w 516467"/>
                <a:gd name="connsiteY0" fmla="*/ 10583 h 194733"/>
                <a:gd name="connsiteX1" fmla="*/ 336550 w 516467"/>
                <a:gd name="connsiteY1" fmla="*/ 10583 h 194733"/>
                <a:gd name="connsiteX2" fmla="*/ 184150 w 516467"/>
                <a:gd name="connsiteY2" fmla="*/ 48683 h 194733"/>
                <a:gd name="connsiteX3" fmla="*/ 44450 w 516467"/>
                <a:gd name="connsiteY3" fmla="*/ 112183 h 194733"/>
                <a:gd name="connsiteX4" fmla="*/ 6350 w 516467"/>
                <a:gd name="connsiteY4" fmla="*/ 188383 h 194733"/>
                <a:gd name="connsiteX5" fmla="*/ 82550 w 516467"/>
                <a:gd name="connsiteY5" fmla="*/ 150283 h 194733"/>
                <a:gd name="connsiteX6" fmla="*/ 228600 w 516467"/>
                <a:gd name="connsiteY6" fmla="*/ 74083 h 194733"/>
                <a:gd name="connsiteX7" fmla="*/ 387350 w 516467"/>
                <a:gd name="connsiteY7" fmla="*/ 48683 h 194733"/>
                <a:gd name="connsiteX8" fmla="*/ 501650 w 516467"/>
                <a:gd name="connsiteY8" fmla="*/ 74083 h 194733"/>
                <a:gd name="connsiteX9" fmla="*/ 482600 w 516467"/>
                <a:gd name="connsiteY9" fmla="*/ 10583 h 1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467" h="194733">
                  <a:moveTo>
                    <a:pt x="482600" y="10583"/>
                  </a:moveTo>
                  <a:cubicBezTo>
                    <a:pt x="455083" y="0"/>
                    <a:pt x="386292" y="4233"/>
                    <a:pt x="336550" y="10583"/>
                  </a:cubicBezTo>
                  <a:cubicBezTo>
                    <a:pt x="286808" y="16933"/>
                    <a:pt x="232833" y="31750"/>
                    <a:pt x="184150" y="48683"/>
                  </a:cubicBezTo>
                  <a:cubicBezTo>
                    <a:pt x="135467" y="65616"/>
                    <a:pt x="74083" y="88900"/>
                    <a:pt x="44450" y="112183"/>
                  </a:cubicBezTo>
                  <a:cubicBezTo>
                    <a:pt x="14817" y="135466"/>
                    <a:pt x="0" y="182033"/>
                    <a:pt x="6350" y="188383"/>
                  </a:cubicBezTo>
                  <a:cubicBezTo>
                    <a:pt x="12700" y="194733"/>
                    <a:pt x="82550" y="150283"/>
                    <a:pt x="82550" y="150283"/>
                  </a:cubicBezTo>
                  <a:cubicBezTo>
                    <a:pt x="119592" y="131233"/>
                    <a:pt x="177800" y="91016"/>
                    <a:pt x="228600" y="74083"/>
                  </a:cubicBezTo>
                  <a:cubicBezTo>
                    <a:pt x="279400" y="57150"/>
                    <a:pt x="341842" y="48683"/>
                    <a:pt x="387350" y="48683"/>
                  </a:cubicBezTo>
                  <a:cubicBezTo>
                    <a:pt x="432858" y="48683"/>
                    <a:pt x="486833" y="81491"/>
                    <a:pt x="501650" y="74083"/>
                  </a:cubicBezTo>
                  <a:cubicBezTo>
                    <a:pt x="516467" y="66675"/>
                    <a:pt x="510117" y="21166"/>
                    <a:pt x="482600" y="105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手繪多邊形 40"/>
            <p:cNvSpPr/>
            <p:nvPr/>
          </p:nvSpPr>
          <p:spPr>
            <a:xfrm>
              <a:off x="7308304" y="1260177"/>
              <a:ext cx="372451" cy="194733"/>
            </a:xfrm>
            <a:custGeom>
              <a:avLst/>
              <a:gdLst>
                <a:gd name="connsiteX0" fmla="*/ 482600 w 516467"/>
                <a:gd name="connsiteY0" fmla="*/ 10583 h 194733"/>
                <a:gd name="connsiteX1" fmla="*/ 336550 w 516467"/>
                <a:gd name="connsiteY1" fmla="*/ 10583 h 194733"/>
                <a:gd name="connsiteX2" fmla="*/ 184150 w 516467"/>
                <a:gd name="connsiteY2" fmla="*/ 48683 h 194733"/>
                <a:gd name="connsiteX3" fmla="*/ 44450 w 516467"/>
                <a:gd name="connsiteY3" fmla="*/ 112183 h 194733"/>
                <a:gd name="connsiteX4" fmla="*/ 6350 w 516467"/>
                <a:gd name="connsiteY4" fmla="*/ 188383 h 194733"/>
                <a:gd name="connsiteX5" fmla="*/ 82550 w 516467"/>
                <a:gd name="connsiteY5" fmla="*/ 150283 h 194733"/>
                <a:gd name="connsiteX6" fmla="*/ 228600 w 516467"/>
                <a:gd name="connsiteY6" fmla="*/ 74083 h 194733"/>
                <a:gd name="connsiteX7" fmla="*/ 387350 w 516467"/>
                <a:gd name="connsiteY7" fmla="*/ 48683 h 194733"/>
                <a:gd name="connsiteX8" fmla="*/ 501650 w 516467"/>
                <a:gd name="connsiteY8" fmla="*/ 74083 h 194733"/>
                <a:gd name="connsiteX9" fmla="*/ 482600 w 516467"/>
                <a:gd name="connsiteY9" fmla="*/ 10583 h 1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467" h="194733">
                  <a:moveTo>
                    <a:pt x="482600" y="10583"/>
                  </a:moveTo>
                  <a:cubicBezTo>
                    <a:pt x="455083" y="0"/>
                    <a:pt x="386292" y="4233"/>
                    <a:pt x="336550" y="10583"/>
                  </a:cubicBezTo>
                  <a:cubicBezTo>
                    <a:pt x="286808" y="16933"/>
                    <a:pt x="232833" y="31750"/>
                    <a:pt x="184150" y="48683"/>
                  </a:cubicBezTo>
                  <a:cubicBezTo>
                    <a:pt x="135467" y="65616"/>
                    <a:pt x="74083" y="88900"/>
                    <a:pt x="44450" y="112183"/>
                  </a:cubicBezTo>
                  <a:cubicBezTo>
                    <a:pt x="14817" y="135466"/>
                    <a:pt x="0" y="182033"/>
                    <a:pt x="6350" y="188383"/>
                  </a:cubicBezTo>
                  <a:cubicBezTo>
                    <a:pt x="12700" y="194733"/>
                    <a:pt x="82550" y="150283"/>
                    <a:pt x="82550" y="150283"/>
                  </a:cubicBezTo>
                  <a:cubicBezTo>
                    <a:pt x="119592" y="131233"/>
                    <a:pt x="177800" y="91016"/>
                    <a:pt x="228600" y="74083"/>
                  </a:cubicBezTo>
                  <a:cubicBezTo>
                    <a:pt x="279400" y="57150"/>
                    <a:pt x="341842" y="48683"/>
                    <a:pt x="387350" y="48683"/>
                  </a:cubicBezTo>
                  <a:cubicBezTo>
                    <a:pt x="432858" y="48683"/>
                    <a:pt x="486833" y="81491"/>
                    <a:pt x="501650" y="74083"/>
                  </a:cubicBezTo>
                  <a:cubicBezTo>
                    <a:pt x="516467" y="66675"/>
                    <a:pt x="510117" y="21166"/>
                    <a:pt x="482600" y="105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7296150" y="2052264"/>
              <a:ext cx="433917" cy="182935"/>
            </a:xfrm>
            <a:custGeom>
              <a:avLst/>
              <a:gdLst>
                <a:gd name="connsiteX0" fmla="*/ 482600 w 516467"/>
                <a:gd name="connsiteY0" fmla="*/ 10583 h 194733"/>
                <a:gd name="connsiteX1" fmla="*/ 336550 w 516467"/>
                <a:gd name="connsiteY1" fmla="*/ 10583 h 194733"/>
                <a:gd name="connsiteX2" fmla="*/ 184150 w 516467"/>
                <a:gd name="connsiteY2" fmla="*/ 48683 h 194733"/>
                <a:gd name="connsiteX3" fmla="*/ 44450 w 516467"/>
                <a:gd name="connsiteY3" fmla="*/ 112183 h 194733"/>
                <a:gd name="connsiteX4" fmla="*/ 6350 w 516467"/>
                <a:gd name="connsiteY4" fmla="*/ 188383 h 194733"/>
                <a:gd name="connsiteX5" fmla="*/ 82550 w 516467"/>
                <a:gd name="connsiteY5" fmla="*/ 150283 h 194733"/>
                <a:gd name="connsiteX6" fmla="*/ 228600 w 516467"/>
                <a:gd name="connsiteY6" fmla="*/ 74083 h 194733"/>
                <a:gd name="connsiteX7" fmla="*/ 387350 w 516467"/>
                <a:gd name="connsiteY7" fmla="*/ 48683 h 194733"/>
                <a:gd name="connsiteX8" fmla="*/ 501650 w 516467"/>
                <a:gd name="connsiteY8" fmla="*/ 74083 h 194733"/>
                <a:gd name="connsiteX9" fmla="*/ 482600 w 516467"/>
                <a:gd name="connsiteY9" fmla="*/ 10583 h 1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467" h="194733">
                  <a:moveTo>
                    <a:pt x="482600" y="10583"/>
                  </a:moveTo>
                  <a:cubicBezTo>
                    <a:pt x="455083" y="0"/>
                    <a:pt x="386292" y="4233"/>
                    <a:pt x="336550" y="10583"/>
                  </a:cubicBezTo>
                  <a:cubicBezTo>
                    <a:pt x="286808" y="16933"/>
                    <a:pt x="232833" y="31750"/>
                    <a:pt x="184150" y="48683"/>
                  </a:cubicBezTo>
                  <a:cubicBezTo>
                    <a:pt x="135467" y="65616"/>
                    <a:pt x="74083" y="88900"/>
                    <a:pt x="44450" y="112183"/>
                  </a:cubicBezTo>
                  <a:cubicBezTo>
                    <a:pt x="14817" y="135466"/>
                    <a:pt x="0" y="182033"/>
                    <a:pt x="6350" y="188383"/>
                  </a:cubicBezTo>
                  <a:cubicBezTo>
                    <a:pt x="12700" y="194733"/>
                    <a:pt x="82550" y="150283"/>
                    <a:pt x="82550" y="150283"/>
                  </a:cubicBezTo>
                  <a:cubicBezTo>
                    <a:pt x="119592" y="131233"/>
                    <a:pt x="177800" y="91016"/>
                    <a:pt x="228600" y="74083"/>
                  </a:cubicBezTo>
                  <a:cubicBezTo>
                    <a:pt x="279400" y="57150"/>
                    <a:pt x="341842" y="48683"/>
                    <a:pt x="387350" y="48683"/>
                  </a:cubicBezTo>
                  <a:cubicBezTo>
                    <a:pt x="432858" y="48683"/>
                    <a:pt x="486833" y="81491"/>
                    <a:pt x="501650" y="74083"/>
                  </a:cubicBezTo>
                  <a:cubicBezTo>
                    <a:pt x="516467" y="66675"/>
                    <a:pt x="510117" y="21166"/>
                    <a:pt x="482600" y="105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3" name="手繪多邊形 42"/>
            <p:cNvSpPr/>
            <p:nvPr/>
          </p:nvSpPr>
          <p:spPr>
            <a:xfrm>
              <a:off x="7812360" y="2052265"/>
              <a:ext cx="434975" cy="219075"/>
            </a:xfrm>
            <a:custGeom>
              <a:avLst/>
              <a:gdLst>
                <a:gd name="connsiteX0" fmla="*/ 7408 w 434975"/>
                <a:gd name="connsiteY0" fmla="*/ 61383 h 219075"/>
                <a:gd name="connsiteX1" fmla="*/ 115358 w 434975"/>
                <a:gd name="connsiteY1" fmla="*/ 55033 h 219075"/>
                <a:gd name="connsiteX2" fmla="*/ 255058 w 434975"/>
                <a:gd name="connsiteY2" fmla="*/ 99483 h 219075"/>
                <a:gd name="connsiteX3" fmla="*/ 363008 w 434975"/>
                <a:gd name="connsiteY3" fmla="*/ 201083 h 219075"/>
                <a:gd name="connsiteX4" fmla="*/ 432858 w 434975"/>
                <a:gd name="connsiteY4" fmla="*/ 207433 h 219075"/>
                <a:gd name="connsiteX5" fmla="*/ 375708 w 434975"/>
                <a:gd name="connsiteY5" fmla="*/ 156633 h 219075"/>
                <a:gd name="connsiteX6" fmla="*/ 261408 w 434975"/>
                <a:gd name="connsiteY6" fmla="*/ 42333 h 219075"/>
                <a:gd name="connsiteX7" fmla="*/ 70908 w 434975"/>
                <a:gd name="connsiteY7" fmla="*/ 4233 h 219075"/>
                <a:gd name="connsiteX8" fmla="*/ 7408 w 434975"/>
                <a:gd name="connsiteY8" fmla="*/ 6138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75" h="219075">
                  <a:moveTo>
                    <a:pt x="7408" y="61383"/>
                  </a:moveTo>
                  <a:cubicBezTo>
                    <a:pt x="14816" y="69850"/>
                    <a:pt x="74083" y="48683"/>
                    <a:pt x="115358" y="55033"/>
                  </a:cubicBezTo>
                  <a:cubicBezTo>
                    <a:pt x="156633" y="61383"/>
                    <a:pt x="213783" y="75141"/>
                    <a:pt x="255058" y="99483"/>
                  </a:cubicBezTo>
                  <a:cubicBezTo>
                    <a:pt x="296333" y="123825"/>
                    <a:pt x="333375" y="183091"/>
                    <a:pt x="363008" y="201083"/>
                  </a:cubicBezTo>
                  <a:cubicBezTo>
                    <a:pt x="392641" y="219075"/>
                    <a:pt x="430741" y="214841"/>
                    <a:pt x="432858" y="207433"/>
                  </a:cubicBezTo>
                  <a:cubicBezTo>
                    <a:pt x="434975" y="200025"/>
                    <a:pt x="404283" y="184150"/>
                    <a:pt x="375708" y="156633"/>
                  </a:cubicBezTo>
                  <a:cubicBezTo>
                    <a:pt x="347133" y="129116"/>
                    <a:pt x="312208" y="67733"/>
                    <a:pt x="261408" y="42333"/>
                  </a:cubicBezTo>
                  <a:cubicBezTo>
                    <a:pt x="210608" y="16933"/>
                    <a:pt x="116416" y="8466"/>
                    <a:pt x="70908" y="4233"/>
                  </a:cubicBezTo>
                  <a:cubicBezTo>
                    <a:pt x="25400" y="0"/>
                    <a:pt x="0" y="52916"/>
                    <a:pt x="7408" y="61383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</p:grpSp>
      <p:cxnSp>
        <p:nvCxnSpPr>
          <p:cNvPr id="45" name="直線接點 44"/>
          <p:cNvCxnSpPr/>
          <p:nvPr/>
        </p:nvCxnSpPr>
        <p:spPr>
          <a:xfrm flipH="1" flipV="1">
            <a:off x="8170292" y="2196281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827584" y="1980257"/>
            <a:ext cx="136815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827584" y="3348409"/>
            <a:ext cx="136815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JCC lab\PAPER\2017 JOVE\Figures\Tissues\DSC_2058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4035" t="50480" r="46672" b="33971"/>
          <a:stretch>
            <a:fillRect/>
          </a:stretch>
        </p:blipFill>
        <p:spPr bwMode="auto">
          <a:xfrm>
            <a:off x="8100392" y="3907530"/>
            <a:ext cx="936104" cy="8810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cxnSp>
        <p:nvCxnSpPr>
          <p:cNvPr id="49" name="直線單箭頭接點 48"/>
          <p:cNvCxnSpPr/>
          <p:nvPr/>
        </p:nvCxnSpPr>
        <p:spPr>
          <a:xfrm>
            <a:off x="8244408" y="4068489"/>
            <a:ext cx="144016" cy="144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8604448" y="4068489"/>
            <a:ext cx="144016" cy="144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rgbClr val="FFFF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</Words>
  <Application>Microsoft Office PowerPoint</Application>
  <PresentationFormat>自訂</PresentationFormat>
  <Paragraphs>10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July</dc:creator>
  <cp:lastModifiedBy>July</cp:lastModifiedBy>
  <cp:revision>14</cp:revision>
  <dcterms:created xsi:type="dcterms:W3CDTF">2017-10-03T08:32:01Z</dcterms:created>
  <dcterms:modified xsi:type="dcterms:W3CDTF">2018-02-06T03:39:32Z</dcterms:modified>
</cp:coreProperties>
</file>