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1B1A3-E36D-4C72-B250-60790D9E3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7391C3-9B52-4E3D-A63A-5DDF0BCF7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495E8-26BF-41AE-9E40-05C51171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AA6374-1068-4798-9CAF-CCBFA7B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F7CE6-8D6E-4ACD-B98A-1307D964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D795E-1FBD-43B6-BF9A-8CDDCEE7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A6A1AB-A4C7-4B3C-A97A-BDB15AD40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F07AAD-FA50-41A5-8CA7-8589DDC1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84628-C476-43DB-9EEE-F11C1ABD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9DB66-DD75-408B-ACFD-023B0C27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41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644CF35-4916-4F70-88A6-27CDA9567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20FAAF-1460-468E-AE99-DA382781E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98D57-362B-4087-8A38-449F103E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EC179-F6C9-49DD-B1CA-9A381B93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3D218E-EBB5-4E8A-98A4-161483F2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2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9C91C-5811-450B-B765-769A14D2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800DD7-C58D-4586-A40B-7787FFEC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ED773B-9064-4039-B807-661710A4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ABC3F3-C3A1-4285-9515-E6641A10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854948-4C69-43AB-9E57-1E1F35A0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21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77FA0-B255-4160-937E-F9A720AD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B392BA-433D-4D71-BE92-766BE788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889BFF-CF64-4825-96DE-AF913D1F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347437-2A1E-443D-BF68-5A55CF00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04AB2D-9455-484D-AA5C-CAB23F24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41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C4631-F8EA-44EF-9B36-7DF0F643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EBB3C-E663-4D0E-B809-66C5BEF8E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5F5BB7-DADF-444B-921A-5735A4E0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A9F0CE-9AD1-491C-A596-5589FFDA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83ED07-33B6-4074-B698-10D127CD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E6FB8A-853F-4826-B089-4D0718F2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2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618A35-E68C-4D68-9A2A-9CF4978F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46EC8E-91A0-42CF-B5A1-AC152D48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564132-A5CB-4018-B361-E7284A2AE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1993B8-E21F-43A2-890A-8664BD1DD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0CE082-9994-4860-BB52-F31B9A842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616AD6-5BCA-415B-8614-198A4705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B7815F-3746-41B6-844A-9B1F0EE8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04FD71-35E2-4876-8E6C-FC2ACC71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DE1DA-1058-443F-8FF8-FB5B3BD1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DA9B6C-D22A-4EFA-8D7E-590F03C3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862685-141C-4DC7-9184-5712AA68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C2EAAB-B1C5-4091-9F40-1D3D9434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FEE437-9E06-4073-B5F5-D45BDFC4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836049-C88F-4EEE-8305-87D4151B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24667F-490B-47C0-9E5E-4D457745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0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435C8-2FBB-4A51-9952-96E96731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843558-153B-476C-BF40-42B507B4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C7A92B-A36C-41FB-BD0C-E65448DAD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60E1C7-A5C8-40F8-80CD-2D40BFD9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82B698-5A1B-4EDF-94DD-74058F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B20B17-EC0D-42AD-B66A-8041B673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8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38048-92C1-4A6B-9A86-1B6305C7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9DD60A-E4F4-4DD9-BCE9-082C0F08A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CB4D4B-6BEE-4E07-86C9-6C212DF3C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D1F329-B89E-4462-AD10-287B7C42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6BAEB1-6F0F-4374-A14D-1E1A77AF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D589A-DE79-410F-8FC0-1A312C00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3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BF1A38-8E02-4A78-BA53-FAD5438F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6E5322-D87C-453E-8012-47FE72B1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10DCB-D8A3-4CE5-9D42-BA7B258D2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325D-19FA-45AC-9684-B23813890280}" type="datetimeFigureOut">
              <a:rPr lang="it-IT" smtClean="0"/>
              <a:t>05/07/2018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42A626-ADDC-4BED-8F91-09E140F83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82F8BB-71BA-4477-8CB9-F9832D2C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DE3F-C2BF-4D5F-9612-BDD5CA69BC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4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5A67BFC-23E1-4000-A39A-0ED19983F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5" t="33599" r="8520" b="41654"/>
          <a:stretch/>
        </p:blipFill>
        <p:spPr>
          <a:xfrm rot="16200000">
            <a:off x="6242886" y="202011"/>
            <a:ext cx="4015553" cy="4104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8E7BC3-B091-4104-B0FA-6B313DAF5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36774" r="11435" b="38480"/>
          <a:stretch/>
        </p:blipFill>
        <p:spPr>
          <a:xfrm rot="16200000">
            <a:off x="1374067" y="202016"/>
            <a:ext cx="4015545" cy="4104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37883F-4785-4769-9406-C54C0079ED30}"/>
              </a:ext>
            </a:extLst>
          </p:cNvPr>
          <p:cNvSpPr txBox="1"/>
          <p:nvPr/>
        </p:nvSpPr>
        <p:spPr>
          <a:xfrm>
            <a:off x="6726296" y="4536911"/>
            <a:ext cx="30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FILTERED LIBRARY</a:t>
            </a:r>
          </a:p>
          <a:p>
            <a:pPr algn="ctr"/>
            <a:r>
              <a:rPr lang="it-IT" sz="2000" b="1" dirty="0"/>
              <a:t>(</a:t>
            </a:r>
            <a:r>
              <a:rPr lang="it-IT" sz="2000" b="1" dirty="0" err="1"/>
              <a:t>Chl</a:t>
            </a:r>
            <a:r>
              <a:rPr lang="it-IT" sz="2000" b="1" dirty="0"/>
              <a:t>+ </a:t>
            </a:r>
            <a:r>
              <a:rPr lang="it-IT" sz="2000" b="1" dirty="0" err="1"/>
              <a:t>Amp</a:t>
            </a:r>
            <a:r>
              <a:rPr lang="it-IT" sz="2000" b="1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628F2D-3C64-4BF0-AC14-B8B47FC789D8}"/>
              </a:ext>
            </a:extLst>
          </p:cNvPr>
          <p:cNvSpPr txBox="1"/>
          <p:nvPr/>
        </p:nvSpPr>
        <p:spPr>
          <a:xfrm>
            <a:off x="6449784" y="1053052"/>
            <a:ext cx="153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 UNDILUTED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5FA78F-B292-464A-BEB6-9F7EA6AB6B50}"/>
              </a:ext>
            </a:extLst>
          </p:cNvPr>
          <p:cNvSpPr txBox="1"/>
          <p:nvPr/>
        </p:nvSpPr>
        <p:spPr>
          <a:xfrm>
            <a:off x="6734155" y="1399588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D7302A-30F1-4CDE-86A5-D4E26BDC14DB}"/>
              </a:ext>
            </a:extLst>
          </p:cNvPr>
          <p:cNvSpPr txBox="1"/>
          <p:nvPr/>
        </p:nvSpPr>
        <p:spPr>
          <a:xfrm>
            <a:off x="6726296" y="1795177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3E2661-8088-414B-9F4B-B880D0376192}"/>
              </a:ext>
            </a:extLst>
          </p:cNvPr>
          <p:cNvSpPr txBox="1"/>
          <p:nvPr/>
        </p:nvSpPr>
        <p:spPr>
          <a:xfrm>
            <a:off x="6737291" y="2164468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-3</a:t>
            </a:r>
            <a:endParaRPr lang="it-IT" sz="14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2531D0-4A08-4EC1-84F5-1C8669776425}"/>
              </a:ext>
            </a:extLst>
          </p:cNvPr>
          <p:cNvSpPr txBox="1"/>
          <p:nvPr/>
        </p:nvSpPr>
        <p:spPr>
          <a:xfrm>
            <a:off x="6748288" y="2565410"/>
            <a:ext cx="1118654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4FEE7B-1A11-4439-9C78-40A741CC4BCB}"/>
              </a:ext>
            </a:extLst>
          </p:cNvPr>
          <p:cNvSpPr txBox="1"/>
          <p:nvPr/>
        </p:nvSpPr>
        <p:spPr>
          <a:xfrm>
            <a:off x="1662446" y="1096123"/>
            <a:ext cx="153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 UNDILUTED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D3155F-5F8D-4FDF-A413-7C097DBAD770}"/>
              </a:ext>
            </a:extLst>
          </p:cNvPr>
          <p:cNvSpPr txBox="1"/>
          <p:nvPr/>
        </p:nvSpPr>
        <p:spPr>
          <a:xfrm>
            <a:off x="1946817" y="1442659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BCFD60-FDE6-411F-96E4-D99EE233C216}"/>
              </a:ext>
            </a:extLst>
          </p:cNvPr>
          <p:cNvSpPr txBox="1"/>
          <p:nvPr/>
        </p:nvSpPr>
        <p:spPr>
          <a:xfrm>
            <a:off x="1938958" y="1838248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B8F8B9-C123-44F8-BC15-B2E09FC047A1}"/>
              </a:ext>
            </a:extLst>
          </p:cNvPr>
          <p:cNvSpPr txBox="1"/>
          <p:nvPr/>
        </p:nvSpPr>
        <p:spPr>
          <a:xfrm>
            <a:off x="1949953" y="2207539"/>
            <a:ext cx="1140645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-3</a:t>
            </a:r>
            <a:endParaRPr lang="it-IT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3F2F61-ECC3-4998-9986-78FA3787745B}"/>
              </a:ext>
            </a:extLst>
          </p:cNvPr>
          <p:cNvSpPr txBox="1"/>
          <p:nvPr/>
        </p:nvSpPr>
        <p:spPr>
          <a:xfrm>
            <a:off x="1960950" y="2608481"/>
            <a:ext cx="1118654" cy="3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10</a:t>
            </a:r>
            <a:r>
              <a:rPr lang="it-IT" sz="1400" b="1" baseline="30000" dirty="0"/>
              <a:t>-4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44A8AD-4A37-43B6-B106-70597CDA38B4}"/>
              </a:ext>
            </a:extLst>
          </p:cNvPr>
          <p:cNvSpPr txBox="1"/>
          <p:nvPr/>
        </p:nvSpPr>
        <p:spPr>
          <a:xfrm>
            <a:off x="1885655" y="4536911"/>
            <a:ext cx="30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NOT FILTERED LIBRARY</a:t>
            </a:r>
          </a:p>
          <a:p>
            <a:pPr algn="ctr"/>
            <a:r>
              <a:rPr lang="it-IT" sz="2000" b="1" dirty="0"/>
              <a:t>(</a:t>
            </a:r>
            <a:r>
              <a:rPr lang="it-IT" sz="2000" b="1" dirty="0" err="1"/>
              <a:t>Chl</a:t>
            </a:r>
            <a:r>
              <a:rPr lang="it-IT" sz="2000" b="1" dirty="0"/>
              <a:t> </a:t>
            </a:r>
            <a:r>
              <a:rPr lang="it-IT" sz="2000" b="1" dirty="0" err="1"/>
              <a:t>only</a:t>
            </a:r>
            <a:r>
              <a:rPr lang="it-IT" sz="2000" b="1" dirty="0"/>
              <a:t>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E498F6F-91FD-4ACB-A57A-26DF3FFB98E0}"/>
              </a:ext>
            </a:extLst>
          </p:cNvPr>
          <p:cNvSpPr/>
          <p:nvPr/>
        </p:nvSpPr>
        <p:spPr>
          <a:xfrm>
            <a:off x="1564848" y="5801988"/>
            <a:ext cx="9125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LIBRARY TITRE=mean colony number x dilution factor x </a:t>
            </a:r>
            <a:r>
              <a:rPr lang="en-US">
                <a:latin typeface="Helvetica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total library volume </a:t>
            </a:r>
            <a:r>
              <a:rPr lang="en-US" dirty="0">
                <a:latin typeface="Helvetica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Symbol" panose="05050102010706020507" pitchFamily="18" charset="2"/>
                <a:ea typeface="Times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Helvetica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L)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5530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Symbol</vt:lpstr>
      <vt:lpstr>Times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felicia soluri</dc:creator>
  <cp:lastModifiedBy>maria felicia soluri</cp:lastModifiedBy>
  <cp:revision>4</cp:revision>
  <dcterms:created xsi:type="dcterms:W3CDTF">2018-07-02T12:10:42Z</dcterms:created>
  <dcterms:modified xsi:type="dcterms:W3CDTF">2018-07-05T11:18:04Z</dcterms:modified>
</cp:coreProperties>
</file>