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64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FB1878-8024-7944-A7BB-34D2A32FCA4D}" type="datetimeFigureOut">
              <a:rPr lang="en-US" smtClean="0"/>
              <a:t>8/29/17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817C6-FF5F-AF4F-A3EB-650883057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963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817C6-FF5F-AF4F-A3EB-650883057FD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61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B9A52-7AEF-7940-A961-63557574BD70}" type="datetimeFigureOut">
              <a:rPr lang="en-US" smtClean="0"/>
              <a:t>8/29/17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31D0-D0EC-5F42-BE77-807EFC84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03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B9A52-7AEF-7940-A961-63557574BD70}" type="datetimeFigureOut">
              <a:rPr lang="en-US" smtClean="0"/>
              <a:t>8/29/17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31D0-D0EC-5F42-BE77-807EFC84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81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B9A52-7AEF-7940-A961-63557574BD70}" type="datetimeFigureOut">
              <a:rPr lang="en-US" smtClean="0"/>
              <a:t>8/29/17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31D0-D0EC-5F42-BE77-807EFC84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7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B9A52-7AEF-7940-A961-63557574BD70}" type="datetimeFigureOut">
              <a:rPr lang="en-US" smtClean="0"/>
              <a:t>8/29/17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31D0-D0EC-5F42-BE77-807EFC84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489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B9A52-7AEF-7940-A961-63557574BD70}" type="datetimeFigureOut">
              <a:rPr lang="en-US" smtClean="0"/>
              <a:t>8/29/17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31D0-D0EC-5F42-BE77-807EFC84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61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B9A52-7AEF-7940-A961-63557574BD70}" type="datetimeFigureOut">
              <a:rPr lang="en-US" smtClean="0"/>
              <a:t>8/29/17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31D0-D0EC-5F42-BE77-807EFC84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522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B9A52-7AEF-7940-A961-63557574BD70}" type="datetimeFigureOut">
              <a:rPr lang="en-US" smtClean="0"/>
              <a:t>8/29/17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31D0-D0EC-5F42-BE77-807EFC84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855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B9A52-7AEF-7940-A961-63557574BD70}" type="datetimeFigureOut">
              <a:rPr lang="en-US" smtClean="0"/>
              <a:t>8/29/17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31D0-D0EC-5F42-BE77-807EFC84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30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B9A52-7AEF-7940-A961-63557574BD70}" type="datetimeFigureOut">
              <a:rPr lang="en-US" smtClean="0"/>
              <a:t>8/29/17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31D0-D0EC-5F42-BE77-807EFC84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840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B9A52-7AEF-7940-A961-63557574BD70}" type="datetimeFigureOut">
              <a:rPr lang="en-US" smtClean="0"/>
              <a:t>8/29/17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31D0-D0EC-5F42-BE77-807EFC84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1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B9A52-7AEF-7940-A961-63557574BD70}" type="datetimeFigureOut">
              <a:rPr lang="en-US" smtClean="0"/>
              <a:t>8/29/17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31D0-D0EC-5F42-BE77-807EFC84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462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B9A52-7AEF-7940-A961-63557574BD70}" type="datetimeFigureOut">
              <a:rPr lang="en-US" smtClean="0"/>
              <a:t>8/29/17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031D0-D0EC-5F42-BE77-807EFC847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77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1300596" y="450677"/>
            <a:ext cx="5753100" cy="6004458"/>
            <a:chOff x="1181100" y="710071"/>
            <a:chExt cx="3870626" cy="4039729"/>
          </a:xfrm>
        </p:grpSpPr>
        <p:sp>
          <p:nvSpPr>
            <p:cNvPr id="4" name="Snip Single Corner Rectangle 3"/>
            <p:cNvSpPr/>
            <p:nvPr/>
          </p:nvSpPr>
          <p:spPr>
            <a:xfrm>
              <a:off x="1181100" y="1587500"/>
              <a:ext cx="3263900" cy="3162300"/>
            </a:xfrm>
            <a:prstGeom prst="snip1Rect">
              <a:avLst>
                <a:gd name="adj" fmla="val 34739"/>
              </a:avLst>
            </a:prstGeom>
            <a:solidFill>
              <a:schemeClr val="bg1"/>
            </a:solidFill>
            <a:ln w="571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960963" y="3708398"/>
              <a:ext cx="1371600" cy="1033272"/>
            </a:xfrm>
            <a:prstGeom prst="rect">
              <a:avLst/>
            </a:prstGeom>
            <a:solidFill>
              <a:srgbClr val="FFFFFF"/>
            </a:solidFill>
            <a:ln w="571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rgbClr val="000000"/>
                  </a:solidFill>
                </a:rPr>
                <a:t>Stage</a:t>
              </a:r>
              <a:endParaRPr lang="en-US" sz="2000" b="1" dirty="0">
                <a:solidFill>
                  <a:srgbClr val="000000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652849" y="710071"/>
              <a:ext cx="0" cy="2706740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2044232" y="3425356"/>
              <a:ext cx="1222248" cy="255012"/>
            </a:xfrm>
            <a:prstGeom prst="rect">
              <a:avLst/>
            </a:prstGeom>
            <a:solidFill>
              <a:srgbClr val="FFFFFF"/>
            </a:solidFill>
            <a:ln w="571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Sample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 rot="18900000">
              <a:off x="3680126" y="1243410"/>
              <a:ext cx="1371600" cy="795528"/>
            </a:xfrm>
            <a:prstGeom prst="rect">
              <a:avLst/>
            </a:prstGeom>
            <a:solidFill>
              <a:srgbClr val="FFFFFF"/>
            </a:solidFill>
            <a:ln w="571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rgbClr val="000000"/>
                  </a:solidFill>
                </a:rPr>
                <a:t>Ion Beam</a:t>
              </a:r>
              <a:endParaRPr lang="en-US" sz="2000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2540216" y="152400"/>
            <a:ext cx="1816687" cy="1602448"/>
          </a:xfrm>
          <a:prstGeom prst="rect">
            <a:avLst/>
          </a:prstGeom>
          <a:solidFill>
            <a:srgbClr val="FFFFFF"/>
          </a:solidFill>
          <a:ln w="571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Electron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Beam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6" name="Trapezoid 25"/>
          <p:cNvSpPr/>
          <p:nvPr/>
        </p:nvSpPr>
        <p:spPr>
          <a:xfrm rot="10800000">
            <a:off x="2755900" y="1754848"/>
            <a:ext cx="1423203" cy="974787"/>
          </a:xfrm>
          <a:prstGeom prst="trapezoid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3488128" y="2575694"/>
            <a:ext cx="1848811" cy="189815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rapezoid 40"/>
          <p:cNvSpPr/>
          <p:nvPr/>
        </p:nvSpPr>
        <p:spPr>
          <a:xfrm rot="13477433">
            <a:off x="4600975" y="2456933"/>
            <a:ext cx="839219" cy="805207"/>
          </a:xfrm>
          <a:prstGeom prst="trapezoid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3682227" y="3256172"/>
            <a:ext cx="4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52°</a:t>
            </a:r>
            <a:endParaRPr lang="en-US" dirty="0"/>
          </a:p>
        </p:txBody>
      </p:sp>
      <p:sp>
        <p:nvSpPr>
          <p:cNvPr id="39" name="Freeform 38"/>
          <p:cNvSpPr/>
          <p:nvPr/>
        </p:nvSpPr>
        <p:spPr>
          <a:xfrm>
            <a:off x="3492500" y="3708400"/>
            <a:ext cx="500952" cy="228600"/>
          </a:xfrm>
          <a:custGeom>
            <a:avLst/>
            <a:gdLst>
              <a:gd name="connsiteX0" fmla="*/ 0 w 500952"/>
              <a:gd name="connsiteY0" fmla="*/ 0 h 228600"/>
              <a:gd name="connsiteX1" fmla="*/ 228600 w 500952"/>
              <a:gd name="connsiteY1" fmla="*/ 50800 h 228600"/>
              <a:gd name="connsiteX2" fmla="*/ 482600 w 500952"/>
              <a:gd name="connsiteY2" fmla="*/ 203200 h 228600"/>
              <a:gd name="connsiteX3" fmla="*/ 482600 w 500952"/>
              <a:gd name="connsiteY3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0952" h="228600">
                <a:moveTo>
                  <a:pt x="0" y="0"/>
                </a:moveTo>
                <a:cubicBezTo>
                  <a:pt x="74083" y="8466"/>
                  <a:pt x="148167" y="16933"/>
                  <a:pt x="228600" y="50800"/>
                </a:cubicBezTo>
                <a:cubicBezTo>
                  <a:pt x="309033" y="84667"/>
                  <a:pt x="440267" y="173567"/>
                  <a:pt x="482600" y="203200"/>
                </a:cubicBezTo>
                <a:cubicBezTo>
                  <a:pt x="524933" y="232833"/>
                  <a:pt x="480483" y="224367"/>
                  <a:pt x="482600" y="228600"/>
                </a:cubicBezTo>
              </a:path>
            </a:pathLst>
          </a:cu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565900" y="3982134"/>
            <a:ext cx="24489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b</a:t>
            </a:r>
            <a:r>
              <a:rPr lang="en-US" dirty="0" smtClean="0"/>
              <a:t>attery is currently sitting at 0 degrees, and is normal to the electron beam. When tilted at 52 degrees, the battery normal is parallel to the ion beam.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861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42</Words>
  <Application>Microsoft Macintosh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Wynn</dc:creator>
  <cp:lastModifiedBy>Tom Wynn</cp:lastModifiedBy>
  <cp:revision>10</cp:revision>
  <dcterms:created xsi:type="dcterms:W3CDTF">2017-08-18T20:35:58Z</dcterms:created>
  <dcterms:modified xsi:type="dcterms:W3CDTF">2017-08-29T23:51:33Z</dcterms:modified>
</cp:coreProperties>
</file>