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B1878-8024-7944-A7BB-34D2A32FCA4D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817C6-FF5F-AF4F-A3EB-65088305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71798-7F5E-8245-ABDD-DFA1DF81D6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0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8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2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3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9A52-7AEF-7940-A961-63557574BD70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31D0-D0EC-5F42-BE77-807EFC847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7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TIF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0"/>
          <a:stretch/>
        </p:blipFill>
        <p:spPr bwMode="auto">
          <a:xfrm>
            <a:off x="152400" y="148462"/>
            <a:ext cx="2667000" cy="40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52600" y="2438400"/>
            <a:ext cx="44958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t="24608" r="29926"/>
          <a:stretch/>
        </p:blipFill>
        <p:spPr>
          <a:xfrm>
            <a:off x="4953001" y="228600"/>
            <a:ext cx="2667000" cy="195788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315065" y="1757516"/>
            <a:ext cx="589935" cy="6046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15" idx="0"/>
          </p:cNvCxnSpPr>
          <p:nvPr/>
        </p:nvCxnSpPr>
        <p:spPr>
          <a:xfrm>
            <a:off x="1610033" y="1757516"/>
            <a:ext cx="4409767" cy="75708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828800" y="2514600"/>
            <a:ext cx="4289890" cy="1752600"/>
            <a:chOff x="3716867" y="1706032"/>
            <a:chExt cx="2383273" cy="9736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" t="27389" b="26837"/>
            <a:stretch/>
          </p:blipFill>
          <p:spPr bwMode="auto">
            <a:xfrm>
              <a:off x="3716867" y="1706032"/>
              <a:ext cx="2383273" cy="97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04" t="88362" r="4195" b="1289"/>
            <a:stretch/>
          </p:blipFill>
          <p:spPr bwMode="auto">
            <a:xfrm>
              <a:off x="3733800" y="2438400"/>
              <a:ext cx="512233" cy="220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4" name="Straight Connector 33"/>
          <p:cNvCxnSpPr>
            <a:stCxn id="15" idx="2"/>
          </p:cNvCxnSpPr>
          <p:nvPr/>
        </p:nvCxnSpPr>
        <p:spPr>
          <a:xfrm>
            <a:off x="1315065" y="2059858"/>
            <a:ext cx="513735" cy="2207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37360" y="3886200"/>
            <a:ext cx="91440" cy="3810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429000" y="152400"/>
            <a:ext cx="4267200" cy="3200400"/>
          </a:xfrm>
          <a:prstGeom prst="rect">
            <a:avLst/>
          </a:prstGeom>
          <a:noFill/>
          <a:ln w="19050" cmpd="sng"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1000" y="3505200"/>
            <a:ext cx="7315200" cy="3124200"/>
          </a:xfrm>
          <a:prstGeom prst="rect">
            <a:avLst/>
          </a:prstGeom>
          <a:noFill/>
          <a:ln w="19050" cmpd="sng"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Arc 1024"/>
          <p:cNvSpPr/>
          <p:nvPr/>
        </p:nvSpPr>
        <p:spPr>
          <a:xfrm rot="5400000">
            <a:off x="5295900" y="5676900"/>
            <a:ext cx="762000" cy="990600"/>
          </a:xfrm>
          <a:prstGeom prst="arc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/>
          <p:cNvSpPr/>
          <p:nvPr/>
        </p:nvSpPr>
        <p:spPr>
          <a:xfrm rot="10800000">
            <a:off x="5181600" y="5867400"/>
            <a:ext cx="1066800" cy="685800"/>
          </a:xfrm>
          <a:prstGeom prst="arc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TextBox 1031"/>
          <p:cNvSpPr txBox="1"/>
          <p:nvPr/>
        </p:nvSpPr>
        <p:spPr>
          <a:xfrm>
            <a:off x="3505200" y="762000"/>
            <a:ext cx="1274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Anode</a:t>
            </a:r>
          </a:p>
          <a:p>
            <a:r>
              <a:rPr lang="en-US" b="1" dirty="0" smtClean="0"/>
              <a:t>Connection</a:t>
            </a:r>
            <a:endParaRPr lang="en-US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819400" y="1981200"/>
            <a:ext cx="3252216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524000" y="914400"/>
            <a:ext cx="589935" cy="6046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1752600" y="228600"/>
            <a:ext cx="3200400" cy="68580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2819400" y="228600"/>
            <a:ext cx="2133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752600" y="1524000"/>
            <a:ext cx="3200400" cy="60960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19400" y="1728216"/>
            <a:ext cx="2133600" cy="4389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810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Cathode Connection</a:t>
            </a:r>
            <a:endParaRPr lang="en-US" b="1" dirty="0"/>
          </a:p>
        </p:txBody>
      </p:sp>
      <p:sp>
        <p:nvSpPr>
          <p:cNvPr id="101" name="Arc 100"/>
          <p:cNvSpPr/>
          <p:nvPr/>
        </p:nvSpPr>
        <p:spPr>
          <a:xfrm rot="16200000">
            <a:off x="5867400" y="6096000"/>
            <a:ext cx="914400" cy="304800"/>
          </a:xfrm>
          <a:prstGeom prst="arc">
            <a:avLst>
              <a:gd name="adj1" fmla="val 16639634"/>
              <a:gd name="adj2" fmla="val 0"/>
            </a:avLst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4" t="14571" r="25857" b="21460"/>
          <a:stretch/>
        </p:blipFill>
        <p:spPr>
          <a:xfrm>
            <a:off x="3505200" y="4343401"/>
            <a:ext cx="2555213" cy="1904999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828800" y="2514600"/>
            <a:ext cx="780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Cu grid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886200" y="2971800"/>
            <a:ext cx="907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Pt/Cu/Si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86200" y="3581400"/>
            <a:ext cx="1611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LiCoO</a:t>
            </a:r>
            <a:r>
              <a:rPr lang="en-US" sz="1600" b="1" baseline="-25000" dirty="0" smtClean="0">
                <a:solidFill>
                  <a:srgbClr val="FFFFFF"/>
                </a:solidFill>
              </a:rPr>
              <a:t>2</a:t>
            </a:r>
            <a:r>
              <a:rPr lang="en-US" sz="1600" b="1" dirty="0" smtClean="0">
                <a:solidFill>
                  <a:srgbClr val="FFFFFF"/>
                </a:solidFill>
              </a:rPr>
              <a:t>/Au/Al</a:t>
            </a:r>
            <a:r>
              <a:rPr lang="en-US" sz="1600" b="1" baseline="-25000" dirty="0" smtClean="0">
                <a:solidFill>
                  <a:srgbClr val="FFFFFF"/>
                </a:solidFill>
              </a:rPr>
              <a:t>2</a:t>
            </a:r>
            <a:r>
              <a:rPr lang="en-US" sz="1600" b="1" dirty="0" smtClean="0">
                <a:solidFill>
                  <a:srgbClr val="FFFFFF"/>
                </a:solidFill>
              </a:rPr>
              <a:t>O</a:t>
            </a:r>
            <a:r>
              <a:rPr lang="en-US" sz="1600" b="1" baseline="-25000" dirty="0" smtClean="0">
                <a:solidFill>
                  <a:srgbClr val="FFFFFF"/>
                </a:solidFill>
              </a:rPr>
              <a:t>3</a:t>
            </a:r>
            <a:endParaRPr lang="en-US" sz="1600" b="1" baseline="-25000" dirty="0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00400" y="3581400"/>
            <a:ext cx="365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Pt</a:t>
            </a: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865376" y="3840480"/>
            <a:ext cx="914400" cy="393192"/>
            <a:chOff x="1905000" y="4114800"/>
            <a:chExt cx="914400" cy="393192"/>
          </a:xfrm>
        </p:grpSpPr>
        <p:sp>
          <p:nvSpPr>
            <p:cNvPr id="114" name="Rectangle 113"/>
            <p:cNvSpPr/>
            <p:nvPr/>
          </p:nvSpPr>
          <p:spPr>
            <a:xfrm>
              <a:off x="1905000" y="4114800"/>
              <a:ext cx="914400" cy="3931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>
              <a:spLocks noChangeAspect="1"/>
            </p:cNvSpPr>
            <p:nvPr/>
          </p:nvSpPr>
          <p:spPr>
            <a:xfrm>
              <a:off x="2057400" y="4191000"/>
              <a:ext cx="6096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/>
                </a:rPr>
                <a:t>5</a:t>
              </a:r>
              <a:r>
                <a:rPr lang="en-US" sz="14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μm</a:t>
              </a:r>
              <a:endParaRPr lang="en-US" sz="1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1981200" y="4191000"/>
              <a:ext cx="762000" cy="0"/>
            </a:xfrm>
            <a:prstGeom prst="line">
              <a:avLst/>
            </a:prstGeom>
            <a:ln w="571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 flipH="1">
            <a:off x="5486400" y="2209800"/>
            <a:ext cx="228600" cy="3048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946904" y="228600"/>
            <a:ext cx="1676399" cy="323165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Micromanipulator</a:t>
            </a:r>
            <a:endParaRPr lang="en-US" sz="15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3505200" y="4331209"/>
            <a:ext cx="2280091" cy="338554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Touch Alarm Connection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4030" y="118646"/>
            <a:ext cx="1734770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Focused Ion Beam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24600" y="4114800"/>
            <a:ext cx="1371600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Low-Current</a:t>
            </a:r>
          </a:p>
          <a:p>
            <a:r>
              <a:rPr lang="en-US" sz="1600" b="1" dirty="0" err="1" smtClean="0"/>
              <a:t>Potentiostat</a:t>
            </a:r>
            <a:endParaRPr lang="en-US" sz="1600" b="1" dirty="0" smtClean="0"/>
          </a:p>
        </p:txBody>
      </p:sp>
      <p:pic>
        <p:nvPicPr>
          <p:cNvPr id="3" name="Picture 2" descr="GRID04.T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24499" r="11432" b="9907"/>
          <a:stretch/>
        </p:blipFill>
        <p:spPr>
          <a:xfrm>
            <a:off x="457200" y="4419601"/>
            <a:ext cx="2832129" cy="1788498"/>
          </a:xfrm>
          <a:prstGeom prst="rect">
            <a:avLst/>
          </a:prstGeom>
        </p:spPr>
      </p:pic>
      <p:cxnSp>
        <p:nvCxnSpPr>
          <p:cNvPr id="122" name="Straight Arrow Connector 121"/>
          <p:cNvCxnSpPr/>
          <p:nvPr/>
        </p:nvCxnSpPr>
        <p:spPr>
          <a:xfrm flipH="1">
            <a:off x="3276600" y="5410201"/>
            <a:ext cx="304800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2743200" y="4267201"/>
            <a:ext cx="228600" cy="4572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29318" y="5181601"/>
            <a:ext cx="780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Cu grid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667000" y="5867401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Stage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/>
          <a:stretch/>
        </p:blipFill>
        <p:spPr bwMode="auto">
          <a:xfrm>
            <a:off x="6324600" y="4953000"/>
            <a:ext cx="133447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rc 51"/>
          <p:cNvSpPr/>
          <p:nvPr/>
        </p:nvSpPr>
        <p:spPr>
          <a:xfrm rot="10800000" flipH="1">
            <a:off x="6019801" y="304800"/>
            <a:ext cx="716722" cy="3657600"/>
          </a:xfrm>
          <a:prstGeom prst="arc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H="1">
            <a:off x="6172200" y="4038600"/>
            <a:ext cx="533400" cy="2286000"/>
          </a:xfrm>
          <a:prstGeom prst="arc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6200000" flipH="1">
            <a:off x="5676900" y="4991100"/>
            <a:ext cx="1295400" cy="304800"/>
          </a:xfrm>
          <a:prstGeom prst="arc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" y="5791200"/>
            <a:ext cx="838200" cy="39319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457200" y="5867400"/>
            <a:ext cx="8382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400 μm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33400" y="5867400"/>
            <a:ext cx="672998" cy="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79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Wynn</dc:creator>
  <cp:lastModifiedBy>Tom Wynn</cp:lastModifiedBy>
  <cp:revision>2</cp:revision>
  <dcterms:created xsi:type="dcterms:W3CDTF">2017-08-18T20:35:58Z</dcterms:created>
  <dcterms:modified xsi:type="dcterms:W3CDTF">2017-08-18T20:36:14Z</dcterms:modified>
</cp:coreProperties>
</file>