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2022" y="3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8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5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3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8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8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5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0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8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0009F-6746-4478-842D-BD8B107775AE}" type="datetimeFigureOut">
              <a:rPr lang="en-US" smtClean="0"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B91EC-5CBC-4F47-85C6-B742C203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9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540" y="2743200"/>
            <a:ext cx="2966720" cy="2592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936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Editor</dc:creator>
  <cp:lastModifiedBy>Editor</cp:lastModifiedBy>
  <cp:revision>1</cp:revision>
  <dcterms:created xsi:type="dcterms:W3CDTF">2017-07-03T15:33:53Z</dcterms:created>
  <dcterms:modified xsi:type="dcterms:W3CDTF">2017-07-03T15:35:24Z</dcterms:modified>
</cp:coreProperties>
</file>