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50292000" cy="36576000"/>
  <p:notesSz cx="6858000" cy="9144000"/>
  <p:defaultTextStyle>
    <a:defPPr>
      <a:defRPr lang="en-US"/>
    </a:defPPr>
    <a:lvl1pPr marL="0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81855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63715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45571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27426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09286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891141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372997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854856" algn="l" defTabSz="248185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121" autoAdjust="0"/>
    <p:restoredTop sz="94660"/>
  </p:normalViewPr>
  <p:slideViewPr>
    <p:cSldViewPr snapToGrid="0" snapToObjects="1">
      <p:cViewPr>
        <p:scale>
          <a:sx n="19" d="100"/>
          <a:sy n="19" d="100"/>
        </p:scale>
        <p:origin x="304" y="112"/>
      </p:cViewPr>
      <p:guideLst>
        <p:guide orient="horz" pos="11520"/>
        <p:guide pos="15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7" y="11362274"/>
            <a:ext cx="42748199" cy="784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1" y="20726400"/>
            <a:ext cx="35204402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8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6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4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2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0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9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7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06876" y="1955804"/>
            <a:ext cx="15078867" cy="4160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803" y="1955804"/>
            <a:ext cx="44415872" cy="4160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5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7" y="23503468"/>
            <a:ext cx="42748199" cy="7264400"/>
          </a:xfrm>
        </p:spPr>
        <p:txBody>
          <a:bodyPr anchor="t"/>
          <a:lstStyle>
            <a:lvl1pPr algn="l">
              <a:defRPr sz="21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7" y="15502474"/>
            <a:ext cx="42748199" cy="8000996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481855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6371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744557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992742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4092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489114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37299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1985485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7" y="11379202"/>
            <a:ext cx="29747371" cy="32181804"/>
          </a:xfrm>
        </p:spPr>
        <p:txBody>
          <a:bodyPr/>
          <a:lstStyle>
            <a:lvl1pPr>
              <a:defRPr sz="15100"/>
            </a:lvl1pPr>
            <a:lvl2pPr>
              <a:defRPr sz="130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38376" y="11379202"/>
            <a:ext cx="29747367" cy="32181804"/>
          </a:xfrm>
        </p:spPr>
        <p:txBody>
          <a:bodyPr/>
          <a:lstStyle>
            <a:lvl1pPr>
              <a:defRPr sz="15100"/>
            </a:lvl1pPr>
            <a:lvl2pPr>
              <a:defRPr sz="130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1464736"/>
            <a:ext cx="45262802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3" y="8187268"/>
            <a:ext cx="22221032" cy="3412064"/>
          </a:xfrm>
        </p:spPr>
        <p:txBody>
          <a:bodyPr anchor="b"/>
          <a:lstStyle>
            <a:lvl1pPr marL="0" indent="0">
              <a:buNone/>
              <a:defRPr sz="13000" b="1"/>
            </a:lvl1pPr>
            <a:lvl2pPr marL="2481855" indent="0">
              <a:buNone/>
              <a:defRPr sz="11000" b="1"/>
            </a:lvl2pPr>
            <a:lvl3pPr marL="4963715" indent="0">
              <a:buNone/>
              <a:defRPr sz="9800" b="1"/>
            </a:lvl3pPr>
            <a:lvl4pPr marL="7445571" indent="0">
              <a:buNone/>
              <a:defRPr sz="8600" b="1"/>
            </a:lvl4pPr>
            <a:lvl5pPr marL="9927426" indent="0">
              <a:buNone/>
              <a:defRPr sz="8600" b="1"/>
            </a:lvl5pPr>
            <a:lvl6pPr marL="12409286" indent="0">
              <a:buNone/>
              <a:defRPr sz="8600" b="1"/>
            </a:lvl6pPr>
            <a:lvl7pPr marL="14891141" indent="0">
              <a:buNone/>
              <a:defRPr sz="8600" b="1"/>
            </a:lvl7pPr>
            <a:lvl8pPr marL="17372997" indent="0">
              <a:buNone/>
              <a:defRPr sz="8600" b="1"/>
            </a:lvl8pPr>
            <a:lvl9pPr marL="19854856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3" y="11599332"/>
            <a:ext cx="22221032" cy="21073536"/>
          </a:xfrm>
        </p:spPr>
        <p:txBody>
          <a:bodyPr/>
          <a:lstStyle>
            <a:lvl1pPr>
              <a:defRPr sz="13000"/>
            </a:lvl1pPr>
            <a:lvl2pPr>
              <a:defRPr sz="11000"/>
            </a:lvl2pPr>
            <a:lvl3pPr>
              <a:defRPr sz="98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2" y="8187268"/>
            <a:ext cx="22229763" cy="3412064"/>
          </a:xfrm>
        </p:spPr>
        <p:txBody>
          <a:bodyPr anchor="b"/>
          <a:lstStyle>
            <a:lvl1pPr marL="0" indent="0">
              <a:buNone/>
              <a:defRPr sz="13000" b="1"/>
            </a:lvl1pPr>
            <a:lvl2pPr marL="2481855" indent="0">
              <a:buNone/>
              <a:defRPr sz="11000" b="1"/>
            </a:lvl2pPr>
            <a:lvl3pPr marL="4963715" indent="0">
              <a:buNone/>
              <a:defRPr sz="9800" b="1"/>
            </a:lvl3pPr>
            <a:lvl4pPr marL="7445571" indent="0">
              <a:buNone/>
              <a:defRPr sz="8600" b="1"/>
            </a:lvl4pPr>
            <a:lvl5pPr marL="9927426" indent="0">
              <a:buNone/>
              <a:defRPr sz="8600" b="1"/>
            </a:lvl5pPr>
            <a:lvl6pPr marL="12409286" indent="0">
              <a:buNone/>
              <a:defRPr sz="8600" b="1"/>
            </a:lvl6pPr>
            <a:lvl7pPr marL="14891141" indent="0">
              <a:buNone/>
              <a:defRPr sz="8600" b="1"/>
            </a:lvl7pPr>
            <a:lvl8pPr marL="17372997" indent="0">
              <a:buNone/>
              <a:defRPr sz="8600" b="1"/>
            </a:lvl8pPr>
            <a:lvl9pPr marL="19854856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2" y="11599332"/>
            <a:ext cx="22229763" cy="21073536"/>
          </a:xfrm>
        </p:spPr>
        <p:txBody>
          <a:bodyPr/>
          <a:lstStyle>
            <a:lvl1pPr>
              <a:defRPr sz="13000"/>
            </a:lvl1pPr>
            <a:lvl2pPr>
              <a:defRPr sz="11000"/>
            </a:lvl2pPr>
            <a:lvl3pPr>
              <a:defRPr sz="98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5" y="1456268"/>
            <a:ext cx="16545720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75" y="1456270"/>
            <a:ext cx="28114626" cy="31216604"/>
          </a:xfrm>
        </p:spPr>
        <p:txBody>
          <a:bodyPr/>
          <a:lstStyle>
            <a:lvl1pPr>
              <a:defRPr sz="17500"/>
            </a:lvl1pPr>
            <a:lvl2pPr>
              <a:defRPr sz="15100"/>
            </a:lvl2pPr>
            <a:lvl3pPr>
              <a:defRPr sz="130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5" y="7653870"/>
            <a:ext cx="16545720" cy="25019004"/>
          </a:xfrm>
        </p:spPr>
        <p:txBody>
          <a:bodyPr/>
          <a:lstStyle>
            <a:lvl1pPr marL="0" indent="0">
              <a:buNone/>
              <a:defRPr sz="7700"/>
            </a:lvl1pPr>
            <a:lvl2pPr marL="2481855" indent="0">
              <a:buNone/>
              <a:defRPr sz="6500"/>
            </a:lvl2pPr>
            <a:lvl3pPr marL="4963715" indent="0">
              <a:buNone/>
              <a:defRPr sz="5300"/>
            </a:lvl3pPr>
            <a:lvl4pPr marL="7445571" indent="0">
              <a:buNone/>
              <a:defRPr sz="4900"/>
            </a:lvl4pPr>
            <a:lvl5pPr marL="9927426" indent="0">
              <a:buNone/>
              <a:defRPr sz="4900"/>
            </a:lvl5pPr>
            <a:lvl6pPr marL="12409286" indent="0">
              <a:buNone/>
              <a:defRPr sz="4900"/>
            </a:lvl6pPr>
            <a:lvl7pPr marL="14891141" indent="0">
              <a:buNone/>
              <a:defRPr sz="4900"/>
            </a:lvl7pPr>
            <a:lvl8pPr marL="17372997" indent="0">
              <a:buNone/>
              <a:defRPr sz="4900"/>
            </a:lvl8pPr>
            <a:lvl9pPr marL="1985485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6" y="25603202"/>
            <a:ext cx="30175200" cy="3022604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6" y="3268132"/>
            <a:ext cx="30175200" cy="21945600"/>
          </a:xfrm>
        </p:spPr>
        <p:txBody>
          <a:bodyPr/>
          <a:lstStyle>
            <a:lvl1pPr marL="0" indent="0">
              <a:buNone/>
              <a:defRPr sz="17500"/>
            </a:lvl1pPr>
            <a:lvl2pPr marL="2481855" indent="0">
              <a:buNone/>
              <a:defRPr sz="15100"/>
            </a:lvl2pPr>
            <a:lvl3pPr marL="4963715" indent="0">
              <a:buNone/>
              <a:defRPr sz="13000"/>
            </a:lvl3pPr>
            <a:lvl4pPr marL="7445571" indent="0">
              <a:buNone/>
              <a:defRPr sz="11000"/>
            </a:lvl4pPr>
            <a:lvl5pPr marL="9927426" indent="0">
              <a:buNone/>
              <a:defRPr sz="11000"/>
            </a:lvl5pPr>
            <a:lvl6pPr marL="12409286" indent="0">
              <a:buNone/>
              <a:defRPr sz="11000"/>
            </a:lvl6pPr>
            <a:lvl7pPr marL="14891141" indent="0">
              <a:buNone/>
              <a:defRPr sz="11000"/>
            </a:lvl7pPr>
            <a:lvl8pPr marL="17372997" indent="0">
              <a:buNone/>
              <a:defRPr sz="11000"/>
            </a:lvl8pPr>
            <a:lvl9pPr marL="1985485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6" y="28625806"/>
            <a:ext cx="30175200" cy="4292596"/>
          </a:xfrm>
        </p:spPr>
        <p:txBody>
          <a:bodyPr/>
          <a:lstStyle>
            <a:lvl1pPr marL="0" indent="0">
              <a:buNone/>
              <a:defRPr sz="7700"/>
            </a:lvl1pPr>
            <a:lvl2pPr marL="2481855" indent="0">
              <a:buNone/>
              <a:defRPr sz="6500"/>
            </a:lvl2pPr>
            <a:lvl3pPr marL="4963715" indent="0">
              <a:buNone/>
              <a:defRPr sz="5300"/>
            </a:lvl3pPr>
            <a:lvl4pPr marL="7445571" indent="0">
              <a:buNone/>
              <a:defRPr sz="4900"/>
            </a:lvl4pPr>
            <a:lvl5pPr marL="9927426" indent="0">
              <a:buNone/>
              <a:defRPr sz="4900"/>
            </a:lvl5pPr>
            <a:lvl6pPr marL="12409286" indent="0">
              <a:buNone/>
              <a:defRPr sz="4900"/>
            </a:lvl6pPr>
            <a:lvl7pPr marL="14891141" indent="0">
              <a:buNone/>
              <a:defRPr sz="4900"/>
            </a:lvl7pPr>
            <a:lvl8pPr marL="17372997" indent="0">
              <a:buNone/>
              <a:defRPr sz="4900"/>
            </a:lvl8pPr>
            <a:lvl9pPr marL="1985485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1" y="1464736"/>
            <a:ext cx="45262802" cy="6096000"/>
          </a:xfrm>
          <a:prstGeom prst="rect">
            <a:avLst/>
          </a:prstGeom>
        </p:spPr>
        <p:txBody>
          <a:bodyPr vert="horz" lIns="496373" tIns="248184" rIns="496373" bIns="2481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1" y="8534406"/>
            <a:ext cx="45262802" cy="24138468"/>
          </a:xfrm>
          <a:prstGeom prst="rect">
            <a:avLst/>
          </a:prstGeom>
        </p:spPr>
        <p:txBody>
          <a:bodyPr vert="horz" lIns="496373" tIns="248184" rIns="496373" bIns="2481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5" y="33900538"/>
            <a:ext cx="11734799" cy="1947332"/>
          </a:xfrm>
          <a:prstGeom prst="rect">
            <a:avLst/>
          </a:prstGeom>
        </p:spPr>
        <p:txBody>
          <a:bodyPr vert="horz" lIns="496373" tIns="248184" rIns="496373" bIns="248184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014B-6E1D-7C49-94E4-C1FB13B1A004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1" y="33900538"/>
            <a:ext cx="15925802" cy="1947332"/>
          </a:xfrm>
          <a:prstGeom prst="rect">
            <a:avLst/>
          </a:prstGeom>
        </p:spPr>
        <p:txBody>
          <a:bodyPr vert="horz" lIns="496373" tIns="248184" rIns="496373" bIns="248184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8" y="33900538"/>
            <a:ext cx="11734799" cy="1947332"/>
          </a:xfrm>
          <a:prstGeom prst="rect">
            <a:avLst/>
          </a:prstGeom>
        </p:spPr>
        <p:txBody>
          <a:bodyPr vert="horz" lIns="496373" tIns="248184" rIns="496373" bIns="248184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6923-2060-7F4B-9AE4-B2510F3C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81855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1393" indent="-1861393" algn="l" defTabSz="2481855" rtl="0" eaLnBrk="1" latinLnBrk="0" hangingPunct="1">
        <a:spcBef>
          <a:spcPct val="20000"/>
        </a:spcBef>
        <a:buFont typeface="Arial"/>
        <a:buChar char="•"/>
        <a:defRPr sz="17500" kern="1200">
          <a:solidFill>
            <a:schemeClr val="tx1"/>
          </a:solidFill>
          <a:latin typeface="+mn-lt"/>
          <a:ea typeface="+mn-ea"/>
          <a:cs typeface="+mn-cs"/>
        </a:defRPr>
      </a:lvl1pPr>
      <a:lvl2pPr marL="4033019" indent="-1551159" algn="l" defTabSz="2481855" rtl="0" eaLnBrk="1" latinLnBrk="0" hangingPunct="1">
        <a:spcBef>
          <a:spcPct val="20000"/>
        </a:spcBef>
        <a:buFont typeface="Arial"/>
        <a:buChar char="–"/>
        <a:defRPr sz="15100" kern="1200">
          <a:solidFill>
            <a:schemeClr val="tx1"/>
          </a:solidFill>
          <a:latin typeface="+mn-lt"/>
          <a:ea typeface="+mn-ea"/>
          <a:cs typeface="+mn-cs"/>
        </a:defRPr>
      </a:lvl2pPr>
      <a:lvl3pPr marL="6204641" indent="-1240930" algn="l" defTabSz="2481855" rtl="0" eaLnBrk="1" latinLnBrk="0" hangingPunct="1">
        <a:spcBef>
          <a:spcPct val="20000"/>
        </a:spcBef>
        <a:buFont typeface="Arial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500" indent="-1240930" algn="l" defTabSz="2481855" rtl="0" eaLnBrk="1" latinLnBrk="0" hangingPunct="1">
        <a:spcBef>
          <a:spcPct val="20000"/>
        </a:spcBef>
        <a:buFont typeface="Arial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8356" indent="-1240930" algn="l" defTabSz="2481855" rtl="0" eaLnBrk="1" latinLnBrk="0" hangingPunct="1">
        <a:spcBef>
          <a:spcPct val="20000"/>
        </a:spcBef>
        <a:buFont typeface="Arial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650211" indent="-1240930" algn="l" defTabSz="24818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132071" indent="-1240930" algn="l" defTabSz="24818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613926" indent="-1240930" algn="l" defTabSz="24818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095782" indent="-1240930" algn="l" defTabSz="24818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81855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63715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45571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7426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09286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891141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2997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854856" algn="l" defTabSz="2481855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jpeg"/><Relationship Id="rId8" Type="http://schemas.microsoft.com/office/2007/relationships/hdphoto" Target="../media/hdphoto3.wdp"/><Relationship Id="rId9" Type="http://schemas.openxmlformats.org/officeDocument/2006/relationships/image" Target="../media/image5.jpeg"/><Relationship Id="rId10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357" y="19563013"/>
            <a:ext cx="12170664" cy="1217066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95613" r="-901"/>
          <a:stretch/>
        </p:blipFill>
        <p:spPr>
          <a:xfrm>
            <a:off x="31914841" y="30628974"/>
            <a:ext cx="5758970" cy="479509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 rot="16200000">
            <a:off x="-4670324" y="12505027"/>
            <a:ext cx="103032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4-5 	</a:t>
            </a:r>
            <a:r>
              <a:rPr lang="en-US" dirty="0" err="1" smtClean="0">
                <a:latin typeface="Arial"/>
                <a:cs typeface="Arial"/>
              </a:rPr>
              <a:t>Somites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 rot="16200000">
            <a:off x="-3616037" y="24864190"/>
            <a:ext cx="81946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11-12 </a:t>
            </a:r>
            <a:r>
              <a:rPr lang="en-US" dirty="0" err="1" smtClean="0">
                <a:latin typeface="Arial"/>
                <a:cs typeface="Arial"/>
              </a:rPr>
              <a:t>Somites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6" y="7180167"/>
            <a:ext cx="12174462" cy="1217446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194618" y="7245195"/>
            <a:ext cx="10438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5" y="19538996"/>
            <a:ext cx="12170664" cy="12170664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212739" y="19659900"/>
            <a:ext cx="10229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469" y="7173594"/>
            <a:ext cx="12174462" cy="1217446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3467072" y="7144365"/>
            <a:ext cx="10229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9" r="39"/>
          <a:stretch/>
        </p:blipFill>
        <p:spPr>
          <a:xfrm>
            <a:off x="13446827" y="19546564"/>
            <a:ext cx="12213354" cy="12170664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3540197" y="19442357"/>
            <a:ext cx="9523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623" y="7160774"/>
            <a:ext cx="12174462" cy="12174462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25" t="75135" b="11930"/>
          <a:stretch/>
        </p:blipFill>
        <p:spPr>
          <a:xfrm>
            <a:off x="34286779" y="17777734"/>
            <a:ext cx="3649264" cy="1574801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5883239" y="6957896"/>
            <a:ext cx="10922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5792932" y="19576135"/>
            <a:ext cx="11622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38126129" y="7160767"/>
            <a:ext cx="12177258" cy="12158615"/>
            <a:chOff x="-7702212" y="30963610"/>
            <a:chExt cx="12253806" cy="12235047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3715" r="60275" b="65812"/>
            <a:stretch/>
          </p:blipFill>
          <p:spPr>
            <a:xfrm>
              <a:off x="-7702212" y="30963610"/>
              <a:ext cx="12253806" cy="1223504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64" name="Straight Connector 163"/>
            <p:cNvCxnSpPr/>
            <p:nvPr/>
          </p:nvCxnSpPr>
          <p:spPr>
            <a:xfrm>
              <a:off x="-6923978" y="41626701"/>
              <a:ext cx="2429622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38126129" y="7053204"/>
            <a:ext cx="10922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38132793" y="19525619"/>
            <a:ext cx="12170594" cy="12193789"/>
            <a:chOff x="48898547" y="13487400"/>
            <a:chExt cx="12170594" cy="12193789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3" t="24383" r="43603" b="56877"/>
            <a:stretch/>
          </p:blipFill>
          <p:spPr>
            <a:xfrm>
              <a:off x="48898547" y="13487400"/>
              <a:ext cx="12170594" cy="12193789"/>
            </a:xfrm>
            <a:prstGeom prst="rect">
              <a:avLst/>
            </a:prstGeom>
          </p:spPr>
        </p:pic>
        <p:cxnSp>
          <p:nvCxnSpPr>
            <p:cNvPr id="173" name="Straight Connector 172"/>
            <p:cNvCxnSpPr/>
            <p:nvPr/>
          </p:nvCxnSpPr>
          <p:spPr>
            <a:xfrm>
              <a:off x="49607331" y="24423902"/>
              <a:ext cx="4806856" cy="45200"/>
            </a:xfrm>
            <a:prstGeom prst="line">
              <a:avLst/>
            </a:prstGeom>
            <a:ln w="1143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70"/>
          <p:cNvSpPr/>
          <p:nvPr/>
        </p:nvSpPr>
        <p:spPr>
          <a:xfrm>
            <a:off x="38204073" y="19629866"/>
            <a:ext cx="109225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527677" y="5567807"/>
            <a:ext cx="50294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β-tubulin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0032571" y="5537552"/>
            <a:ext cx="37469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Merge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2833068" y="5502779"/>
            <a:ext cx="29092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Inset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6506018" y="5598894"/>
            <a:ext cx="626225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Glu</a:t>
            </a:r>
            <a:r>
              <a:rPr lang="en-US" dirty="0" smtClean="0">
                <a:latin typeface="Arial"/>
                <a:cs typeface="Arial"/>
              </a:rPr>
              <a:t>-tubulin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87284" r="25150"/>
          <a:stretch/>
        </p:blipFill>
        <p:spPr>
          <a:xfrm>
            <a:off x="1176972" y="30146251"/>
            <a:ext cx="3350704" cy="15475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87284" r="25150"/>
          <a:stretch/>
        </p:blipFill>
        <p:spPr>
          <a:xfrm>
            <a:off x="13515417" y="30146251"/>
            <a:ext cx="3350704" cy="15475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87284" r="25150"/>
          <a:stretch/>
        </p:blipFill>
        <p:spPr>
          <a:xfrm>
            <a:off x="25844023" y="30159975"/>
            <a:ext cx="3350704" cy="15475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87284" r="25150"/>
          <a:stretch/>
        </p:blipFill>
        <p:spPr>
          <a:xfrm>
            <a:off x="1216188" y="17743520"/>
            <a:ext cx="3350704" cy="154759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87284" r="25150"/>
          <a:stretch/>
        </p:blipFill>
        <p:spPr>
          <a:xfrm>
            <a:off x="13554633" y="17743520"/>
            <a:ext cx="3350704" cy="15475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87284" r="25150"/>
          <a:stretch/>
        </p:blipFill>
        <p:spPr>
          <a:xfrm>
            <a:off x="25883239" y="17757244"/>
            <a:ext cx="3350704" cy="1547594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38656845" y="18230978"/>
            <a:ext cx="4806856" cy="45200"/>
          </a:xfrm>
          <a:prstGeom prst="line">
            <a:avLst/>
          </a:prstGeom>
          <a:ln w="1143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6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Sharlene P. Brown</dc:creator>
  <cp:lastModifiedBy>Sharlene P. Brown</cp:lastModifiedBy>
  <cp:revision>20</cp:revision>
  <dcterms:created xsi:type="dcterms:W3CDTF">2016-11-24T04:32:06Z</dcterms:created>
  <dcterms:modified xsi:type="dcterms:W3CDTF">2017-04-29T18:35:23Z</dcterms:modified>
</cp:coreProperties>
</file>