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51206400" cy="36576000"/>
  <p:notesSz cx="6858000" cy="9144000"/>
  <p:defaultTextStyle>
    <a:defPPr>
      <a:defRPr lang="en-US"/>
    </a:defPPr>
    <a:lvl1pPr marL="0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1pPr>
    <a:lvl2pPr marL="2508062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2pPr>
    <a:lvl3pPr marL="5016124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3pPr>
    <a:lvl4pPr marL="7524186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4pPr>
    <a:lvl5pPr marL="10032248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5pPr>
    <a:lvl6pPr marL="12540310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6pPr>
    <a:lvl7pPr marL="15048372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7pPr>
    <a:lvl8pPr marL="17556434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8pPr>
    <a:lvl9pPr marL="20064496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3150" autoAdjust="0"/>
    <p:restoredTop sz="94660"/>
  </p:normalViewPr>
  <p:slideViewPr>
    <p:cSldViewPr snapToGrid="0" snapToObjects="1">
      <p:cViewPr>
        <p:scale>
          <a:sx n="23" d="100"/>
          <a:sy n="23" d="100"/>
        </p:scale>
        <p:origin x="696" y="536"/>
      </p:cViewPr>
      <p:guideLst>
        <p:guide orient="horz" pos="11520"/>
        <p:guide pos="161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11362270"/>
            <a:ext cx="43525440" cy="78401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0" y="20726400"/>
            <a:ext cx="35844480" cy="9347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08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01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524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0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540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048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556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064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BB53-F35F-804F-BB0E-F055B5B1A7E3}" type="datetimeFigureOut">
              <a:rPr lang="en-US" smtClean="0"/>
              <a:t>4/29/17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A390-D8BF-A143-A28C-117C43300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88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BB53-F35F-804F-BB0E-F055B5B1A7E3}" type="datetimeFigureOut">
              <a:rPr lang="en-US" smtClean="0"/>
              <a:t>4/29/17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A390-D8BF-A143-A28C-117C43300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70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7901540" y="7814739"/>
            <a:ext cx="64514733" cy="1664377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339576" y="7814739"/>
            <a:ext cx="192708527" cy="166437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BB53-F35F-804F-BB0E-F055B5B1A7E3}" type="datetimeFigureOut">
              <a:rPr lang="en-US" smtClean="0"/>
              <a:t>4/29/17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A390-D8BF-A143-A28C-117C43300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9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BB53-F35F-804F-BB0E-F055B5B1A7E3}" type="datetimeFigureOut">
              <a:rPr lang="en-US" smtClean="0"/>
              <a:t>4/29/17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A390-D8BF-A143-A28C-117C43300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66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3" y="23503469"/>
            <a:ext cx="43525440" cy="7264400"/>
          </a:xfrm>
        </p:spPr>
        <p:txBody>
          <a:bodyPr anchor="t"/>
          <a:lstStyle>
            <a:lvl1pPr algn="l">
              <a:defRPr sz="21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3" y="15502472"/>
            <a:ext cx="43525440" cy="8000997"/>
          </a:xfrm>
        </p:spPr>
        <p:txBody>
          <a:bodyPr anchor="b"/>
          <a:lstStyle>
            <a:lvl1pPr marL="0" indent="0">
              <a:buNone/>
              <a:defRPr sz="11000">
                <a:solidFill>
                  <a:schemeClr val="tx1">
                    <a:tint val="75000"/>
                  </a:schemeClr>
                </a:solidFill>
              </a:defRPr>
            </a:lvl1pPr>
            <a:lvl2pPr marL="2508062" indent="0">
              <a:buNone/>
              <a:defRPr sz="9900">
                <a:solidFill>
                  <a:schemeClr val="tx1">
                    <a:tint val="75000"/>
                  </a:schemeClr>
                </a:solidFill>
              </a:defRPr>
            </a:lvl2pPr>
            <a:lvl3pPr marL="5016124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3pPr>
            <a:lvl4pPr marL="7524186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4pPr>
            <a:lvl5pPr marL="10032248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5pPr>
            <a:lvl6pPr marL="1254031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6pPr>
            <a:lvl7pPr marL="15048372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7pPr>
            <a:lvl8pPr marL="17556434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8pPr>
            <a:lvl9pPr marL="20064496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BB53-F35F-804F-BB0E-F055B5B1A7E3}" type="datetimeFigureOut">
              <a:rPr lang="en-US" smtClean="0"/>
              <a:t>4/29/17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A390-D8BF-A143-A28C-117C43300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6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39573" y="45516800"/>
            <a:ext cx="128611627" cy="128735669"/>
          </a:xfrm>
        </p:spPr>
        <p:txBody>
          <a:bodyPr/>
          <a:lstStyle>
            <a:lvl1pPr>
              <a:defRPr sz="15400"/>
            </a:lvl1pPr>
            <a:lvl2pPr>
              <a:defRPr sz="13200"/>
            </a:lvl2pPr>
            <a:lvl3pPr>
              <a:defRPr sz="11000"/>
            </a:lvl3pPr>
            <a:lvl4pPr>
              <a:defRPr sz="9900"/>
            </a:lvl4pPr>
            <a:lvl5pPr>
              <a:defRPr sz="9900"/>
            </a:lvl5pPr>
            <a:lvl6pPr>
              <a:defRPr sz="9900"/>
            </a:lvl6pPr>
            <a:lvl7pPr>
              <a:defRPr sz="9900"/>
            </a:lvl7pPr>
            <a:lvl8pPr>
              <a:defRPr sz="9900"/>
            </a:lvl8pPr>
            <a:lvl9pPr>
              <a:defRPr sz="9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3804643" y="45516800"/>
            <a:ext cx="128611633" cy="128735669"/>
          </a:xfrm>
        </p:spPr>
        <p:txBody>
          <a:bodyPr/>
          <a:lstStyle>
            <a:lvl1pPr>
              <a:defRPr sz="15400"/>
            </a:lvl1pPr>
            <a:lvl2pPr>
              <a:defRPr sz="13200"/>
            </a:lvl2pPr>
            <a:lvl3pPr>
              <a:defRPr sz="11000"/>
            </a:lvl3pPr>
            <a:lvl4pPr>
              <a:defRPr sz="9900"/>
            </a:lvl4pPr>
            <a:lvl5pPr>
              <a:defRPr sz="9900"/>
            </a:lvl5pPr>
            <a:lvl6pPr>
              <a:defRPr sz="9900"/>
            </a:lvl6pPr>
            <a:lvl7pPr>
              <a:defRPr sz="9900"/>
            </a:lvl7pPr>
            <a:lvl8pPr>
              <a:defRPr sz="9900"/>
            </a:lvl8pPr>
            <a:lvl9pPr>
              <a:defRPr sz="9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BB53-F35F-804F-BB0E-F055B5B1A7E3}" type="datetimeFigureOut">
              <a:rPr lang="en-US" smtClean="0"/>
              <a:t>4/29/17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A390-D8BF-A143-A28C-117C43300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86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0" y="1464736"/>
            <a:ext cx="46085760" cy="609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8187269"/>
            <a:ext cx="22625053" cy="3412064"/>
          </a:xfrm>
        </p:spPr>
        <p:txBody>
          <a:bodyPr anchor="b"/>
          <a:lstStyle>
            <a:lvl1pPr marL="0" indent="0">
              <a:buNone/>
              <a:defRPr sz="13200" b="1"/>
            </a:lvl1pPr>
            <a:lvl2pPr marL="2508062" indent="0">
              <a:buNone/>
              <a:defRPr sz="11000" b="1"/>
            </a:lvl2pPr>
            <a:lvl3pPr marL="5016124" indent="0">
              <a:buNone/>
              <a:defRPr sz="9900" b="1"/>
            </a:lvl3pPr>
            <a:lvl4pPr marL="7524186" indent="0">
              <a:buNone/>
              <a:defRPr sz="8800" b="1"/>
            </a:lvl4pPr>
            <a:lvl5pPr marL="10032248" indent="0">
              <a:buNone/>
              <a:defRPr sz="8800" b="1"/>
            </a:lvl5pPr>
            <a:lvl6pPr marL="12540310" indent="0">
              <a:buNone/>
              <a:defRPr sz="8800" b="1"/>
            </a:lvl6pPr>
            <a:lvl7pPr marL="15048372" indent="0">
              <a:buNone/>
              <a:defRPr sz="8800" b="1"/>
            </a:lvl7pPr>
            <a:lvl8pPr marL="17556434" indent="0">
              <a:buNone/>
              <a:defRPr sz="8800" b="1"/>
            </a:lvl8pPr>
            <a:lvl9pPr marL="20064496" indent="0">
              <a:buNone/>
              <a:defRPr sz="8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320" y="11599333"/>
            <a:ext cx="22625053" cy="21073536"/>
          </a:xfrm>
        </p:spPr>
        <p:txBody>
          <a:bodyPr/>
          <a:lstStyle>
            <a:lvl1pPr>
              <a:defRPr sz="13200"/>
            </a:lvl1pPr>
            <a:lvl2pPr>
              <a:defRPr sz="11000"/>
            </a:lvl2pPr>
            <a:lvl3pPr>
              <a:defRPr sz="990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143" y="8187269"/>
            <a:ext cx="22633940" cy="3412064"/>
          </a:xfrm>
        </p:spPr>
        <p:txBody>
          <a:bodyPr anchor="b"/>
          <a:lstStyle>
            <a:lvl1pPr marL="0" indent="0">
              <a:buNone/>
              <a:defRPr sz="13200" b="1"/>
            </a:lvl1pPr>
            <a:lvl2pPr marL="2508062" indent="0">
              <a:buNone/>
              <a:defRPr sz="11000" b="1"/>
            </a:lvl2pPr>
            <a:lvl3pPr marL="5016124" indent="0">
              <a:buNone/>
              <a:defRPr sz="9900" b="1"/>
            </a:lvl3pPr>
            <a:lvl4pPr marL="7524186" indent="0">
              <a:buNone/>
              <a:defRPr sz="8800" b="1"/>
            </a:lvl4pPr>
            <a:lvl5pPr marL="10032248" indent="0">
              <a:buNone/>
              <a:defRPr sz="8800" b="1"/>
            </a:lvl5pPr>
            <a:lvl6pPr marL="12540310" indent="0">
              <a:buNone/>
              <a:defRPr sz="8800" b="1"/>
            </a:lvl6pPr>
            <a:lvl7pPr marL="15048372" indent="0">
              <a:buNone/>
              <a:defRPr sz="8800" b="1"/>
            </a:lvl7pPr>
            <a:lvl8pPr marL="17556434" indent="0">
              <a:buNone/>
              <a:defRPr sz="8800" b="1"/>
            </a:lvl8pPr>
            <a:lvl9pPr marL="20064496" indent="0">
              <a:buNone/>
              <a:defRPr sz="8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143" y="11599333"/>
            <a:ext cx="22633940" cy="21073536"/>
          </a:xfrm>
        </p:spPr>
        <p:txBody>
          <a:bodyPr/>
          <a:lstStyle>
            <a:lvl1pPr>
              <a:defRPr sz="13200"/>
            </a:lvl1pPr>
            <a:lvl2pPr>
              <a:defRPr sz="11000"/>
            </a:lvl2pPr>
            <a:lvl3pPr>
              <a:defRPr sz="990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BB53-F35F-804F-BB0E-F055B5B1A7E3}" type="datetimeFigureOut">
              <a:rPr lang="en-US" smtClean="0"/>
              <a:t>4/29/17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A390-D8BF-A143-A28C-117C43300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50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BB53-F35F-804F-BB0E-F055B5B1A7E3}" type="datetimeFigureOut">
              <a:rPr lang="en-US" smtClean="0"/>
              <a:t>4/29/17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A390-D8BF-A143-A28C-117C43300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36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BB53-F35F-804F-BB0E-F055B5B1A7E3}" type="datetimeFigureOut">
              <a:rPr lang="en-US" smtClean="0"/>
              <a:t>4/29/17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A390-D8BF-A143-A28C-117C43300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26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3" y="1456267"/>
            <a:ext cx="16846553" cy="6197600"/>
          </a:xfrm>
        </p:spPr>
        <p:txBody>
          <a:bodyPr anchor="b"/>
          <a:lstStyle>
            <a:lvl1pPr algn="l">
              <a:defRPr sz="1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0280" y="1456269"/>
            <a:ext cx="28625800" cy="31216603"/>
          </a:xfrm>
        </p:spPr>
        <p:txBody>
          <a:bodyPr/>
          <a:lstStyle>
            <a:lvl1pPr>
              <a:defRPr sz="17600"/>
            </a:lvl1pPr>
            <a:lvl2pPr>
              <a:defRPr sz="15400"/>
            </a:lvl2pPr>
            <a:lvl3pPr>
              <a:defRPr sz="13200"/>
            </a:lvl3pPr>
            <a:lvl4pPr>
              <a:defRPr sz="11000"/>
            </a:lvl4pPr>
            <a:lvl5pPr>
              <a:defRPr sz="11000"/>
            </a:lvl5pPr>
            <a:lvl6pPr>
              <a:defRPr sz="11000"/>
            </a:lvl6pPr>
            <a:lvl7pPr>
              <a:defRPr sz="11000"/>
            </a:lvl7pPr>
            <a:lvl8pPr>
              <a:defRPr sz="11000"/>
            </a:lvl8pPr>
            <a:lvl9pPr>
              <a:defRPr sz="1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3" y="7653869"/>
            <a:ext cx="16846553" cy="25019003"/>
          </a:xfrm>
        </p:spPr>
        <p:txBody>
          <a:bodyPr/>
          <a:lstStyle>
            <a:lvl1pPr marL="0" indent="0">
              <a:buNone/>
              <a:defRPr sz="7700"/>
            </a:lvl1pPr>
            <a:lvl2pPr marL="2508062" indent="0">
              <a:buNone/>
              <a:defRPr sz="6600"/>
            </a:lvl2pPr>
            <a:lvl3pPr marL="5016124" indent="0">
              <a:buNone/>
              <a:defRPr sz="5500"/>
            </a:lvl3pPr>
            <a:lvl4pPr marL="7524186" indent="0">
              <a:buNone/>
              <a:defRPr sz="4900"/>
            </a:lvl4pPr>
            <a:lvl5pPr marL="10032248" indent="0">
              <a:buNone/>
              <a:defRPr sz="4900"/>
            </a:lvl5pPr>
            <a:lvl6pPr marL="12540310" indent="0">
              <a:buNone/>
              <a:defRPr sz="4900"/>
            </a:lvl6pPr>
            <a:lvl7pPr marL="15048372" indent="0">
              <a:buNone/>
              <a:defRPr sz="4900"/>
            </a:lvl7pPr>
            <a:lvl8pPr marL="17556434" indent="0">
              <a:buNone/>
              <a:defRPr sz="4900"/>
            </a:lvl8pPr>
            <a:lvl9pPr marL="20064496" indent="0">
              <a:buNone/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BB53-F35F-804F-BB0E-F055B5B1A7E3}" type="datetimeFigureOut">
              <a:rPr lang="en-US" smtClean="0"/>
              <a:t>4/29/17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A390-D8BF-A143-A28C-117C43300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42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813" y="25603200"/>
            <a:ext cx="30723840" cy="3022603"/>
          </a:xfrm>
        </p:spPr>
        <p:txBody>
          <a:bodyPr anchor="b"/>
          <a:lstStyle>
            <a:lvl1pPr algn="l">
              <a:defRPr sz="1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813" y="3268133"/>
            <a:ext cx="30723840" cy="21945600"/>
          </a:xfrm>
        </p:spPr>
        <p:txBody>
          <a:bodyPr/>
          <a:lstStyle>
            <a:lvl1pPr marL="0" indent="0">
              <a:buNone/>
              <a:defRPr sz="17600"/>
            </a:lvl1pPr>
            <a:lvl2pPr marL="2508062" indent="0">
              <a:buNone/>
              <a:defRPr sz="15400"/>
            </a:lvl2pPr>
            <a:lvl3pPr marL="5016124" indent="0">
              <a:buNone/>
              <a:defRPr sz="13200"/>
            </a:lvl3pPr>
            <a:lvl4pPr marL="7524186" indent="0">
              <a:buNone/>
              <a:defRPr sz="11000"/>
            </a:lvl4pPr>
            <a:lvl5pPr marL="10032248" indent="0">
              <a:buNone/>
              <a:defRPr sz="11000"/>
            </a:lvl5pPr>
            <a:lvl6pPr marL="12540310" indent="0">
              <a:buNone/>
              <a:defRPr sz="11000"/>
            </a:lvl6pPr>
            <a:lvl7pPr marL="15048372" indent="0">
              <a:buNone/>
              <a:defRPr sz="11000"/>
            </a:lvl7pPr>
            <a:lvl8pPr marL="17556434" indent="0">
              <a:buNone/>
              <a:defRPr sz="11000"/>
            </a:lvl8pPr>
            <a:lvl9pPr marL="20064496" indent="0">
              <a:buNone/>
              <a:defRPr sz="1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813" y="28625803"/>
            <a:ext cx="30723840" cy="4292597"/>
          </a:xfrm>
        </p:spPr>
        <p:txBody>
          <a:bodyPr/>
          <a:lstStyle>
            <a:lvl1pPr marL="0" indent="0">
              <a:buNone/>
              <a:defRPr sz="7700"/>
            </a:lvl1pPr>
            <a:lvl2pPr marL="2508062" indent="0">
              <a:buNone/>
              <a:defRPr sz="6600"/>
            </a:lvl2pPr>
            <a:lvl3pPr marL="5016124" indent="0">
              <a:buNone/>
              <a:defRPr sz="5500"/>
            </a:lvl3pPr>
            <a:lvl4pPr marL="7524186" indent="0">
              <a:buNone/>
              <a:defRPr sz="4900"/>
            </a:lvl4pPr>
            <a:lvl5pPr marL="10032248" indent="0">
              <a:buNone/>
              <a:defRPr sz="4900"/>
            </a:lvl5pPr>
            <a:lvl6pPr marL="12540310" indent="0">
              <a:buNone/>
              <a:defRPr sz="4900"/>
            </a:lvl6pPr>
            <a:lvl7pPr marL="15048372" indent="0">
              <a:buNone/>
              <a:defRPr sz="4900"/>
            </a:lvl7pPr>
            <a:lvl8pPr marL="17556434" indent="0">
              <a:buNone/>
              <a:defRPr sz="4900"/>
            </a:lvl8pPr>
            <a:lvl9pPr marL="20064496" indent="0">
              <a:buNone/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BB53-F35F-804F-BB0E-F055B5B1A7E3}" type="datetimeFigureOut">
              <a:rPr lang="en-US" smtClean="0"/>
              <a:t>4/29/17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A390-D8BF-A143-A28C-117C43300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8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60320" y="1464736"/>
            <a:ext cx="46085760" cy="6096000"/>
          </a:xfrm>
          <a:prstGeom prst="rect">
            <a:avLst/>
          </a:prstGeom>
        </p:spPr>
        <p:txBody>
          <a:bodyPr vert="horz" lIns="501612" tIns="250806" rIns="501612" bIns="25080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8534403"/>
            <a:ext cx="46085760" cy="24138469"/>
          </a:xfrm>
          <a:prstGeom prst="rect">
            <a:avLst/>
          </a:prstGeom>
        </p:spPr>
        <p:txBody>
          <a:bodyPr vert="horz" lIns="501612" tIns="250806" rIns="501612" bIns="25080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60320" y="33900536"/>
            <a:ext cx="11948160" cy="1947333"/>
          </a:xfrm>
          <a:prstGeom prst="rect">
            <a:avLst/>
          </a:prstGeom>
        </p:spPr>
        <p:txBody>
          <a:bodyPr vert="horz" lIns="501612" tIns="250806" rIns="501612" bIns="250806" rtlCol="0" anchor="ctr"/>
          <a:lstStyle>
            <a:lvl1pPr algn="l">
              <a:defRPr sz="6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7BB53-F35F-804F-BB0E-F055B5B1A7E3}" type="datetimeFigureOut">
              <a:rPr lang="en-US" smtClean="0"/>
              <a:t>4/29/17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95520" y="33900536"/>
            <a:ext cx="16215360" cy="1947333"/>
          </a:xfrm>
          <a:prstGeom prst="rect">
            <a:avLst/>
          </a:prstGeom>
        </p:spPr>
        <p:txBody>
          <a:bodyPr vert="horz" lIns="501612" tIns="250806" rIns="501612" bIns="250806" rtlCol="0" anchor="ctr"/>
          <a:lstStyle>
            <a:lvl1pPr algn="ctr">
              <a:defRPr sz="6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97920" y="33900536"/>
            <a:ext cx="11948160" cy="1947333"/>
          </a:xfrm>
          <a:prstGeom prst="rect">
            <a:avLst/>
          </a:prstGeom>
        </p:spPr>
        <p:txBody>
          <a:bodyPr vert="horz" lIns="501612" tIns="250806" rIns="501612" bIns="250806" rtlCol="0" anchor="ctr"/>
          <a:lstStyle>
            <a:lvl1pPr algn="r">
              <a:defRPr sz="6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0A390-D8BF-A143-A28C-117C43300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2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508062" rtl="0" eaLnBrk="1" latinLnBrk="0" hangingPunct="1">
        <a:spcBef>
          <a:spcPct val="0"/>
        </a:spcBef>
        <a:buNone/>
        <a:defRPr sz="2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1047" indent="-1881047" algn="l" defTabSz="2508062" rtl="0" eaLnBrk="1" latinLnBrk="0" hangingPunct="1">
        <a:spcBef>
          <a:spcPct val="20000"/>
        </a:spcBef>
        <a:buFont typeface="Arial"/>
        <a:buChar char="•"/>
        <a:defRPr sz="17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5601" indent="-1567539" algn="l" defTabSz="2508062" rtl="0" eaLnBrk="1" latinLnBrk="0" hangingPunct="1">
        <a:spcBef>
          <a:spcPct val="20000"/>
        </a:spcBef>
        <a:buFont typeface="Arial"/>
        <a:buChar char="–"/>
        <a:defRPr sz="154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155" indent="-1254031" algn="l" defTabSz="2508062" rtl="0" eaLnBrk="1" latinLnBrk="0" hangingPunct="1">
        <a:spcBef>
          <a:spcPct val="20000"/>
        </a:spcBef>
        <a:buFont typeface="Arial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3pPr>
      <a:lvl4pPr marL="8778217" indent="-1254031" algn="l" defTabSz="2508062" rtl="0" eaLnBrk="1" latinLnBrk="0" hangingPunct="1">
        <a:spcBef>
          <a:spcPct val="20000"/>
        </a:spcBef>
        <a:buFont typeface="Arial"/>
        <a:buChar char="–"/>
        <a:defRPr sz="1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286279" indent="-1254031" algn="l" defTabSz="2508062" rtl="0" eaLnBrk="1" latinLnBrk="0" hangingPunct="1">
        <a:spcBef>
          <a:spcPct val="20000"/>
        </a:spcBef>
        <a:buFont typeface="Arial"/>
        <a:buChar char="»"/>
        <a:defRPr sz="1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794341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302403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810465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18527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508062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2pPr>
      <a:lvl3pPr marL="5016124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7524186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4pPr>
      <a:lvl5pPr marL="10032248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40310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5048372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7pPr>
      <a:lvl8pPr marL="17556434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8pPr>
      <a:lvl9pPr marL="20064496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4" Type="http://schemas.openxmlformats.org/officeDocument/2006/relationships/image" Target="../media/image3.tif"/><Relationship Id="rId5" Type="http://schemas.openxmlformats.org/officeDocument/2006/relationships/image" Target="../media/image4.tif"/><Relationship Id="rId6" Type="http://schemas.openxmlformats.org/officeDocument/2006/relationships/image" Target="../media/image5.tif"/><Relationship Id="rId7" Type="http://schemas.openxmlformats.org/officeDocument/2006/relationships/image" Target="../media/image6.tif"/><Relationship Id="rId8" Type="http://schemas.openxmlformats.org/officeDocument/2006/relationships/image" Target="../media/image7.t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104382" y="12710391"/>
            <a:ext cx="555664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Arial"/>
                <a:cs typeface="Arial"/>
              </a:rPr>
              <a:t>4-5 </a:t>
            </a:r>
            <a:r>
              <a:rPr lang="en-US" sz="8800" dirty="0" err="1" smtClean="0">
                <a:latin typeface="Arial"/>
                <a:cs typeface="Arial"/>
              </a:rPr>
              <a:t>Somites</a:t>
            </a:r>
            <a:endParaRPr lang="en-US" sz="88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09684" y="9730348"/>
            <a:ext cx="5115372" cy="16773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β-tubulin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370023" y="9730348"/>
            <a:ext cx="3783251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Merge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311717" y="17768690"/>
            <a:ext cx="51052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Arial"/>
                <a:cs typeface="Arial"/>
              </a:rPr>
              <a:t>12-13 </a:t>
            </a:r>
            <a:r>
              <a:rPr lang="en-US" sz="8800" dirty="0" err="1" smtClean="0">
                <a:latin typeface="Arial"/>
                <a:cs typeface="Arial"/>
              </a:rPr>
              <a:t>Somites</a:t>
            </a:r>
            <a:endParaRPr lang="en-US" sz="88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66748" y="9700093"/>
            <a:ext cx="2937072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Inset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496" y="11407730"/>
            <a:ext cx="10058400" cy="50242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37" r="82652"/>
          <a:stretch/>
        </p:blipFill>
        <p:spPr>
          <a:xfrm>
            <a:off x="4224753" y="15536727"/>
            <a:ext cx="1744907" cy="87238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90477" y="11432822"/>
            <a:ext cx="1043876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A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814" y="16692158"/>
            <a:ext cx="10058400" cy="502428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187459" y="16756728"/>
            <a:ext cx="1031465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E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5611" y="11407730"/>
            <a:ext cx="10058400" cy="502428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37" r="82652"/>
          <a:stretch/>
        </p:blipFill>
        <p:spPr>
          <a:xfrm>
            <a:off x="14375611" y="15559626"/>
            <a:ext cx="1744907" cy="87238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4383650" y="11466124"/>
            <a:ext cx="1031465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B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818" y="16686084"/>
            <a:ext cx="10058400" cy="502428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4429800" y="16750552"/>
            <a:ext cx="960175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F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4643" y="11413258"/>
            <a:ext cx="10058400" cy="5024284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4522682" y="11453899"/>
            <a:ext cx="1101515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C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895" y="16692158"/>
            <a:ext cx="10058400" cy="5024284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4541193" y="16760508"/>
            <a:ext cx="1172185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G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34671211" y="11377473"/>
            <a:ext cx="10062719" cy="5049855"/>
            <a:chOff x="9391097" y="28676688"/>
            <a:chExt cx="10364894" cy="5201498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91" t="33150" r="31008" b="49770"/>
            <a:stretch/>
          </p:blipFill>
          <p:spPr>
            <a:xfrm>
              <a:off x="9391097" y="28676688"/>
              <a:ext cx="10364894" cy="5201498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54" name="Straight Connector 53"/>
            <p:cNvCxnSpPr/>
            <p:nvPr/>
          </p:nvCxnSpPr>
          <p:spPr>
            <a:xfrm>
              <a:off x="9480531" y="33733943"/>
              <a:ext cx="6166119" cy="4"/>
            </a:xfrm>
            <a:prstGeom prst="line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34685522" y="11377475"/>
            <a:ext cx="1101515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D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4"/>
          <a:stretch/>
        </p:blipFill>
        <p:spPr>
          <a:xfrm>
            <a:off x="34672881" y="16694423"/>
            <a:ext cx="10043218" cy="5022019"/>
          </a:xfrm>
          <a:prstGeom prst="rect">
            <a:avLst/>
          </a:prstGeom>
          <a:ln w="38100">
            <a:noFill/>
            <a:prstDash val="dash"/>
          </a:ln>
        </p:spPr>
      </p:pic>
      <p:sp>
        <p:nvSpPr>
          <p:cNvPr id="59" name="TextBox 58"/>
          <p:cNvSpPr txBox="1"/>
          <p:nvPr/>
        </p:nvSpPr>
        <p:spPr>
          <a:xfrm>
            <a:off x="34675666" y="16757824"/>
            <a:ext cx="1101515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H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6454708" y="9730348"/>
            <a:ext cx="6111638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Tyr-tubulin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35133894" y="15808772"/>
            <a:ext cx="4207735" cy="0"/>
          </a:xfrm>
          <a:prstGeom prst="line">
            <a:avLst/>
          </a:prstGeom>
          <a:ln w="1143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5133894" y="20561264"/>
            <a:ext cx="4207735" cy="0"/>
          </a:xfrm>
          <a:prstGeom prst="line">
            <a:avLst/>
          </a:prstGeom>
          <a:ln w="1143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32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24</Words>
  <Application>Microsoft Macintosh PowerPoint</Application>
  <PresentationFormat>Custom</PresentationFormat>
  <Paragraphs>14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Sharlene P. Brown</dc:creator>
  <cp:lastModifiedBy>Sharlene P. Brown</cp:lastModifiedBy>
  <cp:revision>11</cp:revision>
  <dcterms:created xsi:type="dcterms:W3CDTF">2016-11-24T04:40:23Z</dcterms:created>
  <dcterms:modified xsi:type="dcterms:W3CDTF">2017-04-29T18:35:56Z</dcterms:modified>
</cp:coreProperties>
</file>